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3505200"/>
            <a:ext cx="3992562" cy="312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3962400"/>
            <a:ext cx="3352800" cy="2546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321050" y="5132387"/>
            <a:ext cx="5822950" cy="1497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831850"/>
            <a:ext cx="1544637" cy="1897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5060950" y="1587"/>
            <a:ext cx="4079874" cy="3597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595938" y="1587"/>
            <a:ext cx="3468686" cy="239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1030287"/>
            <a:ext cx="1295399" cy="1279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0" y="2452687"/>
            <a:ext cx="1209674" cy="1698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673475" y="5446712"/>
            <a:ext cx="5051424" cy="1182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04800" y="20161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7"/>
                </a:moveTo>
                <a:lnTo>
                  <a:pt x="1587" y="1587"/>
                </a:lnTo>
                <a:lnTo>
                  <a:pt x="1587" y="0"/>
                </a:lnTo>
                <a:lnTo>
                  <a:pt x="0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23850" y="20797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74"/>
                </a:moveTo>
                <a:lnTo>
                  <a:pt x="1587" y="1574"/>
                </a:lnTo>
                <a:lnTo>
                  <a:pt x="1587" y="0"/>
                </a:lnTo>
                <a:lnTo>
                  <a:pt x="0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0" y="6400800"/>
            <a:ext cx="9143999" cy="457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0" y="6400800"/>
            <a:ext cx="9143999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0" y="0"/>
            <a:ext cx="9143999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808037" y="363537"/>
            <a:ext cx="5060949" cy="32130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2133600" y="465137"/>
            <a:ext cx="3403599" cy="28368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4654550" y="2743200"/>
            <a:ext cx="4489449" cy="37560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5016500" y="2952750"/>
            <a:ext cx="3432174" cy="30702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672084" y="1656587"/>
            <a:ext cx="8014714" cy="15072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2644139" y="2479547"/>
            <a:ext cx="3899914" cy="15072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5654039" y="2479547"/>
            <a:ext cx="1062227" cy="15072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2166" y="1838642"/>
            <a:ext cx="6979666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FEEC9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EEC9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EEC9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EEC9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3505200"/>
            <a:ext cx="3992562" cy="3127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3962400"/>
            <a:ext cx="3352800" cy="2546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321050" y="5132387"/>
            <a:ext cx="5822950" cy="14970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831850"/>
            <a:ext cx="1544637" cy="18970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5060950" y="1587"/>
            <a:ext cx="4079874" cy="3597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595938" y="1587"/>
            <a:ext cx="3468686" cy="23939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1030287"/>
            <a:ext cx="1295399" cy="12795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0" y="2452687"/>
            <a:ext cx="1209674" cy="1698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673475" y="5446712"/>
            <a:ext cx="5051424" cy="11826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04800" y="20161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7"/>
                </a:moveTo>
                <a:lnTo>
                  <a:pt x="1587" y="1587"/>
                </a:lnTo>
                <a:lnTo>
                  <a:pt x="1587" y="0"/>
                </a:lnTo>
                <a:lnTo>
                  <a:pt x="0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23850" y="20797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74"/>
                </a:moveTo>
                <a:lnTo>
                  <a:pt x="1587" y="1574"/>
                </a:lnTo>
                <a:lnTo>
                  <a:pt x="1587" y="0"/>
                </a:lnTo>
                <a:lnTo>
                  <a:pt x="0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0" y="6400800"/>
            <a:ext cx="9143999" cy="457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0" y="6400800"/>
            <a:ext cx="9143999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0" y="0"/>
            <a:ext cx="9143999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808037" y="363537"/>
            <a:ext cx="5060949" cy="32130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2133600" y="465137"/>
            <a:ext cx="3403599" cy="28368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4654550" y="2743200"/>
            <a:ext cx="4489449" cy="37560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5016500" y="2952750"/>
            <a:ext cx="3432174" cy="30702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1842" y="146240"/>
            <a:ext cx="657860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EEC9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005" y="1622552"/>
            <a:ext cx="7539989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22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24.png"/><Relationship Id="rId4" Type="http://schemas.openxmlformats.org/officeDocument/2006/relationships/image" Target="../media/image46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50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image" Target="../media/image93.png"/><Relationship Id="rId17" Type="http://schemas.openxmlformats.org/officeDocument/2006/relationships/image" Target="../media/image94.jpg"/><Relationship Id="rId18" Type="http://schemas.openxmlformats.org/officeDocument/2006/relationships/image" Target="../media/image9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22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29.png"/><Relationship Id="rId5" Type="http://schemas.openxmlformats.org/officeDocument/2006/relationships/image" Target="../media/image4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50.png"/><Relationship Id="rId11" Type="http://schemas.openxmlformats.org/officeDocument/2006/relationships/image" Target="../media/image111.png"/><Relationship Id="rId12" Type="http://schemas.openxmlformats.org/officeDocument/2006/relationships/image" Target="../media/image112.png"/><Relationship Id="rId13" Type="http://schemas.openxmlformats.org/officeDocument/2006/relationships/image" Target="../media/image113.png"/><Relationship Id="rId14" Type="http://schemas.openxmlformats.org/officeDocument/2006/relationships/image" Target="../media/image114.png"/><Relationship Id="rId15" Type="http://schemas.openxmlformats.org/officeDocument/2006/relationships/image" Target="../media/image115.png"/><Relationship Id="rId16" Type="http://schemas.openxmlformats.org/officeDocument/2006/relationships/image" Target="../media/image116.png"/><Relationship Id="rId17" Type="http://schemas.openxmlformats.org/officeDocument/2006/relationships/image" Target="../media/image117.png"/><Relationship Id="rId18" Type="http://schemas.openxmlformats.org/officeDocument/2006/relationships/image" Target="../media/image118.png"/><Relationship Id="rId19" Type="http://schemas.openxmlformats.org/officeDocument/2006/relationships/image" Target="../media/image11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29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0" Type="http://schemas.openxmlformats.org/officeDocument/2006/relationships/image" Target="../media/image127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130.png"/><Relationship Id="rId14" Type="http://schemas.openxmlformats.org/officeDocument/2006/relationships/image" Target="../media/image131.png"/><Relationship Id="rId15" Type="http://schemas.openxmlformats.org/officeDocument/2006/relationships/image" Target="../media/image132.png"/><Relationship Id="rId16" Type="http://schemas.openxmlformats.org/officeDocument/2006/relationships/image" Target="../media/image133.png"/><Relationship Id="rId17" Type="http://schemas.openxmlformats.org/officeDocument/2006/relationships/image" Target="../media/image134.png"/><Relationship Id="rId18" Type="http://schemas.openxmlformats.org/officeDocument/2006/relationships/image" Target="../media/image135.png"/><Relationship Id="rId19" Type="http://schemas.openxmlformats.org/officeDocument/2006/relationships/image" Target="../media/image136.png"/><Relationship Id="rId20" Type="http://schemas.openxmlformats.org/officeDocument/2006/relationships/image" Target="../media/image137.png"/><Relationship Id="rId21" Type="http://schemas.openxmlformats.org/officeDocument/2006/relationships/image" Target="../media/image138.png"/><Relationship Id="rId22" Type="http://schemas.openxmlformats.org/officeDocument/2006/relationships/image" Target="../media/image139.png"/><Relationship Id="rId23" Type="http://schemas.openxmlformats.org/officeDocument/2006/relationships/image" Target="../media/image140.png"/><Relationship Id="rId24" Type="http://schemas.openxmlformats.org/officeDocument/2006/relationships/image" Target="../media/image141.png"/><Relationship Id="rId25" Type="http://schemas.openxmlformats.org/officeDocument/2006/relationships/image" Target="../media/image14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29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image" Target="../media/image148.png"/><Relationship Id="rId9" Type="http://schemas.openxmlformats.org/officeDocument/2006/relationships/image" Target="../media/image149.png"/><Relationship Id="rId10" Type="http://schemas.openxmlformats.org/officeDocument/2006/relationships/image" Target="../media/image150.png"/><Relationship Id="rId11" Type="http://schemas.openxmlformats.org/officeDocument/2006/relationships/image" Target="../media/image151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54.png"/><Relationship Id="rId15" Type="http://schemas.openxmlformats.org/officeDocument/2006/relationships/image" Target="../media/image155.png"/><Relationship Id="rId16" Type="http://schemas.openxmlformats.org/officeDocument/2006/relationships/image" Target="../media/image156.png"/><Relationship Id="rId17" Type="http://schemas.openxmlformats.org/officeDocument/2006/relationships/image" Target="../media/image157.png"/><Relationship Id="rId18" Type="http://schemas.openxmlformats.org/officeDocument/2006/relationships/image" Target="../media/image158.png"/><Relationship Id="rId19" Type="http://schemas.openxmlformats.org/officeDocument/2006/relationships/image" Target="../media/image159.png"/><Relationship Id="rId20" Type="http://schemas.openxmlformats.org/officeDocument/2006/relationships/image" Target="../media/image16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png"/><Relationship Id="rId3" Type="http://schemas.openxmlformats.org/officeDocument/2006/relationships/image" Target="../media/image24.png"/><Relationship Id="rId4" Type="http://schemas.openxmlformats.org/officeDocument/2006/relationships/image" Target="../media/image144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47.png"/><Relationship Id="rId9" Type="http://schemas.openxmlformats.org/officeDocument/2006/relationships/image" Target="../media/image165.png"/><Relationship Id="rId10" Type="http://schemas.openxmlformats.org/officeDocument/2006/relationships/image" Target="../media/image166.png"/><Relationship Id="rId11" Type="http://schemas.openxmlformats.org/officeDocument/2006/relationships/image" Target="../media/image167.png"/><Relationship Id="rId12" Type="http://schemas.openxmlformats.org/officeDocument/2006/relationships/image" Target="../media/image168.png"/><Relationship Id="rId13" Type="http://schemas.openxmlformats.org/officeDocument/2006/relationships/image" Target="../media/image169.png"/><Relationship Id="rId14" Type="http://schemas.openxmlformats.org/officeDocument/2006/relationships/image" Target="../media/image170.png"/><Relationship Id="rId15" Type="http://schemas.openxmlformats.org/officeDocument/2006/relationships/image" Target="../media/image171.png"/><Relationship Id="rId16" Type="http://schemas.openxmlformats.org/officeDocument/2006/relationships/image" Target="../media/image172.png"/><Relationship Id="rId17" Type="http://schemas.openxmlformats.org/officeDocument/2006/relationships/image" Target="../media/image173.png"/><Relationship Id="rId18" Type="http://schemas.openxmlformats.org/officeDocument/2006/relationships/image" Target="../media/image174.png"/><Relationship Id="rId19" Type="http://schemas.openxmlformats.org/officeDocument/2006/relationships/image" Target="../media/image175.png"/><Relationship Id="rId20" Type="http://schemas.openxmlformats.org/officeDocument/2006/relationships/image" Target="../media/image176.png"/><Relationship Id="rId21" Type="http://schemas.openxmlformats.org/officeDocument/2006/relationships/image" Target="../media/image177.png"/><Relationship Id="rId22" Type="http://schemas.openxmlformats.org/officeDocument/2006/relationships/image" Target="../media/image178.png"/><Relationship Id="rId23" Type="http://schemas.openxmlformats.org/officeDocument/2006/relationships/image" Target="../media/image179.png"/><Relationship Id="rId24" Type="http://schemas.openxmlformats.org/officeDocument/2006/relationships/image" Target="../media/image180.png"/><Relationship Id="rId25" Type="http://schemas.openxmlformats.org/officeDocument/2006/relationships/image" Target="../media/image181.png"/><Relationship Id="rId26" Type="http://schemas.openxmlformats.org/officeDocument/2006/relationships/image" Target="../media/image182.png"/><Relationship Id="rId27" Type="http://schemas.openxmlformats.org/officeDocument/2006/relationships/image" Target="../media/image183.png"/><Relationship Id="rId28" Type="http://schemas.openxmlformats.org/officeDocument/2006/relationships/image" Target="../media/image184.png"/><Relationship Id="rId29" Type="http://schemas.openxmlformats.org/officeDocument/2006/relationships/image" Target="../media/image185.png"/><Relationship Id="rId30" Type="http://schemas.openxmlformats.org/officeDocument/2006/relationships/image" Target="../media/image186.png"/><Relationship Id="rId31" Type="http://schemas.openxmlformats.org/officeDocument/2006/relationships/image" Target="../media/image18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8.png"/><Relationship Id="rId3" Type="http://schemas.openxmlformats.org/officeDocument/2006/relationships/image" Target="../media/image24.png"/><Relationship Id="rId4" Type="http://schemas.openxmlformats.org/officeDocument/2006/relationships/image" Target="../media/image122.png"/><Relationship Id="rId5" Type="http://schemas.openxmlformats.org/officeDocument/2006/relationships/image" Target="../media/image189.png"/><Relationship Id="rId6" Type="http://schemas.openxmlformats.org/officeDocument/2006/relationships/image" Target="../media/image128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image" Target="../media/image126.png"/><Relationship Id="rId12" Type="http://schemas.openxmlformats.org/officeDocument/2006/relationships/image" Target="../media/image194.png"/><Relationship Id="rId13" Type="http://schemas.openxmlformats.org/officeDocument/2006/relationships/image" Target="../media/image195.png"/><Relationship Id="rId14" Type="http://schemas.openxmlformats.org/officeDocument/2006/relationships/image" Target="../media/image196.png"/><Relationship Id="rId15" Type="http://schemas.openxmlformats.org/officeDocument/2006/relationships/image" Target="../media/image197.png"/><Relationship Id="rId16" Type="http://schemas.openxmlformats.org/officeDocument/2006/relationships/image" Target="../media/image198.png"/><Relationship Id="rId17" Type="http://schemas.openxmlformats.org/officeDocument/2006/relationships/image" Target="../media/image199.png"/><Relationship Id="rId18" Type="http://schemas.openxmlformats.org/officeDocument/2006/relationships/image" Target="../media/image200.png"/><Relationship Id="rId19" Type="http://schemas.openxmlformats.org/officeDocument/2006/relationships/image" Target="../media/image201.png"/><Relationship Id="rId20" Type="http://schemas.openxmlformats.org/officeDocument/2006/relationships/image" Target="../media/image202.png"/><Relationship Id="rId21" Type="http://schemas.openxmlformats.org/officeDocument/2006/relationships/image" Target="../media/image203.png"/><Relationship Id="rId22" Type="http://schemas.openxmlformats.org/officeDocument/2006/relationships/image" Target="../media/image204.png"/><Relationship Id="rId23" Type="http://schemas.openxmlformats.org/officeDocument/2006/relationships/image" Target="../media/image20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6.png"/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image" Target="../media/image209.png"/><Relationship Id="rId6" Type="http://schemas.openxmlformats.org/officeDocument/2006/relationships/image" Target="../media/image24.png"/><Relationship Id="rId7" Type="http://schemas.openxmlformats.org/officeDocument/2006/relationships/image" Target="../media/image46.png"/><Relationship Id="rId8" Type="http://schemas.openxmlformats.org/officeDocument/2006/relationships/image" Target="../media/image210.png"/><Relationship Id="rId9" Type="http://schemas.openxmlformats.org/officeDocument/2006/relationships/image" Target="../media/image211.png"/><Relationship Id="rId10" Type="http://schemas.openxmlformats.org/officeDocument/2006/relationships/image" Target="../media/image212.png"/><Relationship Id="rId11" Type="http://schemas.openxmlformats.org/officeDocument/2006/relationships/image" Target="../media/image50.png"/><Relationship Id="rId12" Type="http://schemas.openxmlformats.org/officeDocument/2006/relationships/image" Target="../media/image213.png"/><Relationship Id="rId13" Type="http://schemas.openxmlformats.org/officeDocument/2006/relationships/image" Target="../media/image214.png"/><Relationship Id="rId14" Type="http://schemas.openxmlformats.org/officeDocument/2006/relationships/image" Target="../media/image215.png"/><Relationship Id="rId15" Type="http://schemas.openxmlformats.org/officeDocument/2006/relationships/image" Target="../media/image216.png"/><Relationship Id="rId16" Type="http://schemas.openxmlformats.org/officeDocument/2006/relationships/image" Target="../media/image217.png"/><Relationship Id="rId17" Type="http://schemas.openxmlformats.org/officeDocument/2006/relationships/image" Target="../media/image218.png"/><Relationship Id="rId18" Type="http://schemas.openxmlformats.org/officeDocument/2006/relationships/image" Target="../media/image21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Relationship Id="rId3" Type="http://schemas.openxmlformats.org/officeDocument/2006/relationships/image" Target="../media/image24.png"/><Relationship Id="rId4" Type="http://schemas.openxmlformats.org/officeDocument/2006/relationships/image" Target="../media/image46.png"/><Relationship Id="rId5" Type="http://schemas.openxmlformats.org/officeDocument/2006/relationships/image" Target="../media/image221.png"/><Relationship Id="rId6" Type="http://schemas.openxmlformats.org/officeDocument/2006/relationships/image" Target="../media/image222.png"/><Relationship Id="rId7" Type="http://schemas.openxmlformats.org/officeDocument/2006/relationships/image" Target="../media/image50.png"/><Relationship Id="rId8" Type="http://schemas.openxmlformats.org/officeDocument/2006/relationships/image" Target="../media/image223.png"/><Relationship Id="rId9" Type="http://schemas.openxmlformats.org/officeDocument/2006/relationships/image" Target="../media/image122.png"/><Relationship Id="rId10" Type="http://schemas.openxmlformats.org/officeDocument/2006/relationships/image" Target="../media/image224.png"/><Relationship Id="rId11" Type="http://schemas.openxmlformats.org/officeDocument/2006/relationships/image" Target="../media/image225.png"/><Relationship Id="rId12" Type="http://schemas.openxmlformats.org/officeDocument/2006/relationships/image" Target="../media/image126.png"/><Relationship Id="rId13" Type="http://schemas.openxmlformats.org/officeDocument/2006/relationships/image" Target="../media/image226.png"/><Relationship Id="rId14" Type="http://schemas.openxmlformats.org/officeDocument/2006/relationships/image" Target="../media/image227.png"/><Relationship Id="rId15" Type="http://schemas.openxmlformats.org/officeDocument/2006/relationships/image" Target="../media/image228.png"/><Relationship Id="rId16" Type="http://schemas.openxmlformats.org/officeDocument/2006/relationships/image" Target="../media/image229.png"/><Relationship Id="rId17" Type="http://schemas.openxmlformats.org/officeDocument/2006/relationships/image" Target="../media/image23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Relationship Id="rId3" Type="http://schemas.openxmlformats.org/officeDocument/2006/relationships/image" Target="../media/image24.png"/><Relationship Id="rId4" Type="http://schemas.openxmlformats.org/officeDocument/2006/relationships/image" Target="../media/image46.png"/><Relationship Id="rId5" Type="http://schemas.openxmlformats.org/officeDocument/2006/relationships/image" Target="../media/image232.png"/><Relationship Id="rId6" Type="http://schemas.openxmlformats.org/officeDocument/2006/relationships/image" Target="../media/image233.png"/><Relationship Id="rId7" Type="http://schemas.openxmlformats.org/officeDocument/2006/relationships/image" Target="../media/image50.png"/><Relationship Id="rId8" Type="http://schemas.openxmlformats.org/officeDocument/2006/relationships/image" Target="../media/image234.png"/><Relationship Id="rId9" Type="http://schemas.openxmlformats.org/officeDocument/2006/relationships/image" Target="../media/image235.png"/><Relationship Id="rId10" Type="http://schemas.openxmlformats.org/officeDocument/2006/relationships/image" Target="../media/image236.png"/><Relationship Id="rId11" Type="http://schemas.openxmlformats.org/officeDocument/2006/relationships/image" Target="../media/image237.png"/><Relationship Id="rId12" Type="http://schemas.openxmlformats.org/officeDocument/2006/relationships/image" Target="../media/image238.png"/><Relationship Id="rId13" Type="http://schemas.openxmlformats.org/officeDocument/2006/relationships/image" Target="../media/image239.png"/><Relationship Id="rId14" Type="http://schemas.openxmlformats.org/officeDocument/2006/relationships/image" Target="../media/image24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1.png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242.png"/><Relationship Id="rId6" Type="http://schemas.openxmlformats.org/officeDocument/2006/relationships/image" Target="../media/image243.png"/><Relationship Id="rId7" Type="http://schemas.openxmlformats.org/officeDocument/2006/relationships/image" Target="../media/image244.png"/><Relationship Id="rId8" Type="http://schemas.openxmlformats.org/officeDocument/2006/relationships/image" Target="../media/image245.png"/><Relationship Id="rId9" Type="http://schemas.openxmlformats.org/officeDocument/2006/relationships/image" Target="../media/image41.png"/><Relationship Id="rId10" Type="http://schemas.openxmlformats.org/officeDocument/2006/relationships/image" Target="../media/image246.png"/><Relationship Id="rId11" Type="http://schemas.openxmlformats.org/officeDocument/2006/relationships/image" Target="../media/image22.png"/><Relationship Id="rId12" Type="http://schemas.openxmlformats.org/officeDocument/2006/relationships/image" Target="../media/image247.png"/><Relationship Id="rId13" Type="http://schemas.openxmlformats.org/officeDocument/2006/relationships/image" Target="../media/image248.png"/><Relationship Id="rId14" Type="http://schemas.openxmlformats.org/officeDocument/2006/relationships/image" Target="../media/image249.png"/><Relationship Id="rId15" Type="http://schemas.openxmlformats.org/officeDocument/2006/relationships/image" Target="../media/image250.png"/><Relationship Id="rId16" Type="http://schemas.openxmlformats.org/officeDocument/2006/relationships/image" Target="../media/image25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2.png"/><Relationship Id="rId3" Type="http://schemas.openxmlformats.org/officeDocument/2006/relationships/image" Target="../media/image24.png"/><Relationship Id="rId4" Type="http://schemas.openxmlformats.org/officeDocument/2006/relationships/image" Target="../media/image122.png"/><Relationship Id="rId5" Type="http://schemas.openxmlformats.org/officeDocument/2006/relationships/image" Target="../media/image253.png"/><Relationship Id="rId6" Type="http://schemas.openxmlformats.org/officeDocument/2006/relationships/image" Target="../media/image254.png"/><Relationship Id="rId7" Type="http://schemas.openxmlformats.org/officeDocument/2006/relationships/image" Target="../media/image126.png"/><Relationship Id="rId8" Type="http://schemas.openxmlformats.org/officeDocument/2006/relationships/image" Target="../media/image255.png"/><Relationship Id="rId9" Type="http://schemas.openxmlformats.org/officeDocument/2006/relationships/image" Target="../media/image256.png"/><Relationship Id="rId10" Type="http://schemas.openxmlformats.org/officeDocument/2006/relationships/image" Target="../media/image257.png"/><Relationship Id="rId11" Type="http://schemas.openxmlformats.org/officeDocument/2006/relationships/image" Target="../media/image258.png"/><Relationship Id="rId12" Type="http://schemas.openxmlformats.org/officeDocument/2006/relationships/image" Target="../media/image259.png"/><Relationship Id="rId13" Type="http://schemas.openxmlformats.org/officeDocument/2006/relationships/image" Target="../media/image260.png"/><Relationship Id="rId14" Type="http://schemas.openxmlformats.org/officeDocument/2006/relationships/image" Target="../media/image261.png"/><Relationship Id="rId15" Type="http://schemas.openxmlformats.org/officeDocument/2006/relationships/image" Target="../media/image262.png"/><Relationship Id="rId16" Type="http://schemas.openxmlformats.org/officeDocument/2006/relationships/image" Target="../media/image263.png"/><Relationship Id="rId17" Type="http://schemas.openxmlformats.org/officeDocument/2006/relationships/image" Target="../media/image264.png"/><Relationship Id="rId18" Type="http://schemas.openxmlformats.org/officeDocument/2006/relationships/image" Target="../media/image26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6.png"/><Relationship Id="rId3" Type="http://schemas.openxmlformats.org/officeDocument/2006/relationships/image" Target="../media/image24.png"/><Relationship Id="rId4" Type="http://schemas.openxmlformats.org/officeDocument/2006/relationships/image" Target="../media/image144.png"/><Relationship Id="rId5" Type="http://schemas.openxmlformats.org/officeDocument/2006/relationships/image" Target="../media/image267.png"/><Relationship Id="rId6" Type="http://schemas.openxmlformats.org/officeDocument/2006/relationships/image" Target="../media/image268.png"/><Relationship Id="rId7" Type="http://schemas.openxmlformats.org/officeDocument/2006/relationships/image" Target="../media/image147.png"/><Relationship Id="rId8" Type="http://schemas.openxmlformats.org/officeDocument/2006/relationships/image" Target="../media/image269.png"/><Relationship Id="rId9" Type="http://schemas.openxmlformats.org/officeDocument/2006/relationships/image" Target="../media/image270.png"/><Relationship Id="rId10" Type="http://schemas.openxmlformats.org/officeDocument/2006/relationships/image" Target="../media/image271.png"/><Relationship Id="rId11" Type="http://schemas.openxmlformats.org/officeDocument/2006/relationships/image" Target="../media/image272.png"/><Relationship Id="rId12" Type="http://schemas.openxmlformats.org/officeDocument/2006/relationships/image" Target="../media/image273.png"/><Relationship Id="rId13" Type="http://schemas.openxmlformats.org/officeDocument/2006/relationships/image" Target="../media/image274.png"/><Relationship Id="rId14" Type="http://schemas.openxmlformats.org/officeDocument/2006/relationships/image" Target="../media/image275.png"/><Relationship Id="rId15" Type="http://schemas.openxmlformats.org/officeDocument/2006/relationships/image" Target="../media/image276.png"/><Relationship Id="rId16" Type="http://schemas.openxmlformats.org/officeDocument/2006/relationships/image" Target="../media/image277.png"/><Relationship Id="rId17" Type="http://schemas.openxmlformats.org/officeDocument/2006/relationships/image" Target="../media/image278.png"/><Relationship Id="rId18" Type="http://schemas.openxmlformats.org/officeDocument/2006/relationships/image" Target="../media/image279.png"/><Relationship Id="rId19" Type="http://schemas.openxmlformats.org/officeDocument/2006/relationships/image" Target="../media/image280.png"/><Relationship Id="rId20" Type="http://schemas.openxmlformats.org/officeDocument/2006/relationships/image" Target="../media/image281.png"/><Relationship Id="rId21" Type="http://schemas.openxmlformats.org/officeDocument/2006/relationships/image" Target="../media/image282.png"/><Relationship Id="rId22" Type="http://schemas.openxmlformats.org/officeDocument/2006/relationships/image" Target="../media/image283.png"/><Relationship Id="rId23" Type="http://schemas.openxmlformats.org/officeDocument/2006/relationships/image" Target="../media/image284.png"/><Relationship Id="rId24" Type="http://schemas.openxmlformats.org/officeDocument/2006/relationships/image" Target="../media/image285.png"/><Relationship Id="rId25" Type="http://schemas.openxmlformats.org/officeDocument/2006/relationships/image" Target="../media/image286.jpg"/><Relationship Id="rId26" Type="http://schemas.openxmlformats.org/officeDocument/2006/relationships/image" Target="../media/image287.jpg"/><Relationship Id="rId27" Type="http://schemas.openxmlformats.org/officeDocument/2006/relationships/image" Target="../media/image28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9.png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290.png"/><Relationship Id="rId6" Type="http://schemas.openxmlformats.org/officeDocument/2006/relationships/image" Target="../media/image291.png"/><Relationship Id="rId7" Type="http://schemas.openxmlformats.org/officeDocument/2006/relationships/image" Target="../media/image292.png"/><Relationship Id="rId8" Type="http://schemas.openxmlformats.org/officeDocument/2006/relationships/image" Target="../media/image293.png"/><Relationship Id="rId9" Type="http://schemas.openxmlformats.org/officeDocument/2006/relationships/image" Target="../media/image294.png"/><Relationship Id="rId10" Type="http://schemas.openxmlformats.org/officeDocument/2006/relationships/image" Target="../media/image295.png"/><Relationship Id="rId11" Type="http://schemas.openxmlformats.org/officeDocument/2006/relationships/image" Target="../media/image296.png"/><Relationship Id="rId12" Type="http://schemas.openxmlformats.org/officeDocument/2006/relationships/image" Target="../media/image297.png"/><Relationship Id="rId13" Type="http://schemas.openxmlformats.org/officeDocument/2006/relationships/image" Target="../media/image298.png"/><Relationship Id="rId14" Type="http://schemas.openxmlformats.org/officeDocument/2006/relationships/image" Target="../media/image2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9.png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300.png"/><Relationship Id="rId6" Type="http://schemas.openxmlformats.org/officeDocument/2006/relationships/image" Target="../media/image301.png"/><Relationship Id="rId7" Type="http://schemas.openxmlformats.org/officeDocument/2006/relationships/image" Target="../media/image302.png"/><Relationship Id="rId8" Type="http://schemas.openxmlformats.org/officeDocument/2006/relationships/image" Target="../media/image303.png"/><Relationship Id="rId9" Type="http://schemas.openxmlformats.org/officeDocument/2006/relationships/image" Target="../media/image22.png"/><Relationship Id="rId10" Type="http://schemas.openxmlformats.org/officeDocument/2006/relationships/image" Target="../media/image46.png"/><Relationship Id="rId11" Type="http://schemas.openxmlformats.org/officeDocument/2006/relationships/image" Target="../media/image304.png"/><Relationship Id="rId12" Type="http://schemas.openxmlformats.org/officeDocument/2006/relationships/image" Target="../media/image305.png"/><Relationship Id="rId13" Type="http://schemas.openxmlformats.org/officeDocument/2006/relationships/image" Target="../media/image306.png"/><Relationship Id="rId14" Type="http://schemas.openxmlformats.org/officeDocument/2006/relationships/image" Target="../media/image50.png"/><Relationship Id="rId15" Type="http://schemas.openxmlformats.org/officeDocument/2006/relationships/image" Target="../media/image307.png"/><Relationship Id="rId16" Type="http://schemas.openxmlformats.org/officeDocument/2006/relationships/image" Target="../media/image308.png"/><Relationship Id="rId17" Type="http://schemas.openxmlformats.org/officeDocument/2006/relationships/image" Target="../media/image86.png"/><Relationship Id="rId18" Type="http://schemas.openxmlformats.org/officeDocument/2006/relationships/image" Target="../media/image309.png"/><Relationship Id="rId19" Type="http://schemas.openxmlformats.org/officeDocument/2006/relationships/image" Target="../media/image310.png"/><Relationship Id="rId20" Type="http://schemas.openxmlformats.org/officeDocument/2006/relationships/image" Target="../media/image31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2.png"/><Relationship Id="rId3" Type="http://schemas.openxmlformats.org/officeDocument/2006/relationships/image" Target="../media/image24.png"/><Relationship Id="rId4" Type="http://schemas.openxmlformats.org/officeDocument/2006/relationships/image" Target="../media/image144.png"/><Relationship Id="rId5" Type="http://schemas.openxmlformats.org/officeDocument/2006/relationships/image" Target="../media/image313.png"/><Relationship Id="rId6" Type="http://schemas.openxmlformats.org/officeDocument/2006/relationships/image" Target="../media/image314.png"/><Relationship Id="rId7" Type="http://schemas.openxmlformats.org/officeDocument/2006/relationships/image" Target="../media/image315.png"/><Relationship Id="rId8" Type="http://schemas.openxmlformats.org/officeDocument/2006/relationships/image" Target="../media/image316.png"/><Relationship Id="rId9" Type="http://schemas.openxmlformats.org/officeDocument/2006/relationships/image" Target="../media/image147.png"/><Relationship Id="rId10" Type="http://schemas.openxmlformats.org/officeDocument/2006/relationships/image" Target="../media/image317.png"/><Relationship Id="rId11" Type="http://schemas.openxmlformats.org/officeDocument/2006/relationships/image" Target="../media/image318.png"/><Relationship Id="rId12" Type="http://schemas.openxmlformats.org/officeDocument/2006/relationships/image" Target="../media/image319.png"/><Relationship Id="rId13" Type="http://schemas.openxmlformats.org/officeDocument/2006/relationships/image" Target="../media/image320.png"/><Relationship Id="rId14" Type="http://schemas.openxmlformats.org/officeDocument/2006/relationships/image" Target="../media/image321.png"/><Relationship Id="rId15" Type="http://schemas.openxmlformats.org/officeDocument/2006/relationships/image" Target="../media/image322.png"/><Relationship Id="rId16" Type="http://schemas.openxmlformats.org/officeDocument/2006/relationships/image" Target="../media/image323.png"/><Relationship Id="rId17" Type="http://schemas.openxmlformats.org/officeDocument/2006/relationships/image" Target="../media/image324.png"/><Relationship Id="rId18" Type="http://schemas.openxmlformats.org/officeDocument/2006/relationships/image" Target="../media/image325.png"/><Relationship Id="rId19" Type="http://schemas.openxmlformats.org/officeDocument/2006/relationships/image" Target="../media/image326.png"/><Relationship Id="rId20" Type="http://schemas.openxmlformats.org/officeDocument/2006/relationships/image" Target="../media/image327.png"/><Relationship Id="rId21" Type="http://schemas.openxmlformats.org/officeDocument/2006/relationships/image" Target="../media/image328.png"/><Relationship Id="rId22" Type="http://schemas.openxmlformats.org/officeDocument/2006/relationships/image" Target="../media/image329.png"/><Relationship Id="rId23" Type="http://schemas.openxmlformats.org/officeDocument/2006/relationships/image" Target="../media/image330.png"/><Relationship Id="rId24" Type="http://schemas.openxmlformats.org/officeDocument/2006/relationships/image" Target="../media/image331.png"/><Relationship Id="rId25" Type="http://schemas.openxmlformats.org/officeDocument/2006/relationships/image" Target="../media/image332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3.png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334.png"/><Relationship Id="rId6" Type="http://schemas.openxmlformats.org/officeDocument/2006/relationships/image" Target="../media/image335.png"/><Relationship Id="rId7" Type="http://schemas.openxmlformats.org/officeDocument/2006/relationships/image" Target="../media/image22.png"/><Relationship Id="rId8" Type="http://schemas.openxmlformats.org/officeDocument/2006/relationships/image" Target="../media/image336.png"/><Relationship Id="rId9" Type="http://schemas.openxmlformats.org/officeDocument/2006/relationships/image" Target="../media/image337.png"/><Relationship Id="rId10" Type="http://schemas.openxmlformats.org/officeDocument/2006/relationships/image" Target="../media/image338.png"/><Relationship Id="rId11" Type="http://schemas.openxmlformats.org/officeDocument/2006/relationships/image" Target="../media/image339.png"/><Relationship Id="rId12" Type="http://schemas.openxmlformats.org/officeDocument/2006/relationships/image" Target="../media/image340.png"/><Relationship Id="rId13" Type="http://schemas.openxmlformats.org/officeDocument/2006/relationships/image" Target="../media/image34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2.png"/><Relationship Id="rId3" Type="http://schemas.openxmlformats.org/officeDocument/2006/relationships/image" Target="../media/image24.png"/><Relationship Id="rId4" Type="http://schemas.openxmlformats.org/officeDocument/2006/relationships/image" Target="../media/image122.png"/><Relationship Id="rId5" Type="http://schemas.openxmlformats.org/officeDocument/2006/relationships/image" Target="../media/image343.png"/><Relationship Id="rId6" Type="http://schemas.openxmlformats.org/officeDocument/2006/relationships/image" Target="../media/image344.png"/><Relationship Id="rId7" Type="http://schemas.openxmlformats.org/officeDocument/2006/relationships/image" Target="../media/image345.png"/><Relationship Id="rId8" Type="http://schemas.openxmlformats.org/officeDocument/2006/relationships/image" Target="../media/image346.png"/><Relationship Id="rId9" Type="http://schemas.openxmlformats.org/officeDocument/2006/relationships/image" Target="../media/image347.png"/><Relationship Id="rId10" Type="http://schemas.openxmlformats.org/officeDocument/2006/relationships/image" Target="../media/image126.png"/><Relationship Id="rId11" Type="http://schemas.openxmlformats.org/officeDocument/2006/relationships/image" Target="../media/image348.png"/><Relationship Id="rId12" Type="http://schemas.openxmlformats.org/officeDocument/2006/relationships/image" Target="../media/image349.png"/><Relationship Id="rId13" Type="http://schemas.openxmlformats.org/officeDocument/2006/relationships/image" Target="../media/image350.png"/><Relationship Id="rId14" Type="http://schemas.openxmlformats.org/officeDocument/2006/relationships/image" Target="../media/image351.png"/><Relationship Id="rId15" Type="http://schemas.openxmlformats.org/officeDocument/2006/relationships/image" Target="../media/image128.png"/><Relationship Id="rId16" Type="http://schemas.openxmlformats.org/officeDocument/2006/relationships/image" Target="../media/image352.png"/><Relationship Id="rId17" Type="http://schemas.openxmlformats.org/officeDocument/2006/relationships/image" Target="../media/image353.png"/><Relationship Id="rId18" Type="http://schemas.openxmlformats.org/officeDocument/2006/relationships/image" Target="../media/image354.png"/><Relationship Id="rId19" Type="http://schemas.openxmlformats.org/officeDocument/2006/relationships/image" Target="../media/image355.png"/><Relationship Id="rId20" Type="http://schemas.openxmlformats.org/officeDocument/2006/relationships/image" Target="../media/image356.png"/><Relationship Id="rId21" Type="http://schemas.openxmlformats.org/officeDocument/2006/relationships/image" Target="../media/image357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8.png"/><Relationship Id="rId3" Type="http://schemas.openxmlformats.org/officeDocument/2006/relationships/image" Target="../media/image24.png"/><Relationship Id="rId4" Type="http://schemas.openxmlformats.org/officeDocument/2006/relationships/image" Target="../media/image144.png"/><Relationship Id="rId5" Type="http://schemas.openxmlformats.org/officeDocument/2006/relationships/image" Target="../media/image359.png"/><Relationship Id="rId6" Type="http://schemas.openxmlformats.org/officeDocument/2006/relationships/image" Target="../media/image360.png"/><Relationship Id="rId7" Type="http://schemas.openxmlformats.org/officeDocument/2006/relationships/image" Target="../media/image147.png"/><Relationship Id="rId8" Type="http://schemas.openxmlformats.org/officeDocument/2006/relationships/image" Target="../media/image361.png"/><Relationship Id="rId9" Type="http://schemas.openxmlformats.org/officeDocument/2006/relationships/image" Target="../media/image362.png"/><Relationship Id="rId10" Type="http://schemas.openxmlformats.org/officeDocument/2006/relationships/image" Target="../media/image363.png"/><Relationship Id="rId11" Type="http://schemas.openxmlformats.org/officeDocument/2006/relationships/image" Target="../media/image364.png"/><Relationship Id="rId12" Type="http://schemas.openxmlformats.org/officeDocument/2006/relationships/image" Target="../media/image365.png"/><Relationship Id="rId13" Type="http://schemas.openxmlformats.org/officeDocument/2006/relationships/image" Target="../media/image366.png"/><Relationship Id="rId14" Type="http://schemas.openxmlformats.org/officeDocument/2006/relationships/image" Target="../media/image367.png"/><Relationship Id="rId15" Type="http://schemas.openxmlformats.org/officeDocument/2006/relationships/image" Target="../media/image368.png"/><Relationship Id="rId16" Type="http://schemas.openxmlformats.org/officeDocument/2006/relationships/image" Target="../media/image369.png"/><Relationship Id="rId17" Type="http://schemas.openxmlformats.org/officeDocument/2006/relationships/image" Target="../media/image370.png"/><Relationship Id="rId18" Type="http://schemas.openxmlformats.org/officeDocument/2006/relationships/image" Target="../media/image371.png"/><Relationship Id="rId19" Type="http://schemas.openxmlformats.org/officeDocument/2006/relationships/image" Target="../media/image372.png"/><Relationship Id="rId20" Type="http://schemas.openxmlformats.org/officeDocument/2006/relationships/image" Target="../media/image373.png"/><Relationship Id="rId21" Type="http://schemas.openxmlformats.org/officeDocument/2006/relationships/image" Target="../media/image374.png"/><Relationship Id="rId22" Type="http://schemas.openxmlformats.org/officeDocument/2006/relationships/image" Target="../media/image375.png"/><Relationship Id="rId23" Type="http://schemas.openxmlformats.org/officeDocument/2006/relationships/image" Target="../media/image376.png"/><Relationship Id="rId24" Type="http://schemas.openxmlformats.org/officeDocument/2006/relationships/image" Target="../media/image377.png"/><Relationship Id="rId25" Type="http://schemas.openxmlformats.org/officeDocument/2006/relationships/image" Target="../media/image378.jpg"/><Relationship Id="rId26" Type="http://schemas.openxmlformats.org/officeDocument/2006/relationships/image" Target="../media/image37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8.png"/><Relationship Id="rId3" Type="http://schemas.openxmlformats.org/officeDocument/2006/relationships/image" Target="../media/image24.png"/><Relationship Id="rId4" Type="http://schemas.openxmlformats.org/officeDocument/2006/relationships/image" Target="../media/image144.png"/><Relationship Id="rId5" Type="http://schemas.openxmlformats.org/officeDocument/2006/relationships/image" Target="../media/image380.png"/><Relationship Id="rId6" Type="http://schemas.openxmlformats.org/officeDocument/2006/relationships/image" Target="../media/image381.png"/><Relationship Id="rId7" Type="http://schemas.openxmlformats.org/officeDocument/2006/relationships/image" Target="../media/image156.png"/><Relationship Id="rId8" Type="http://schemas.openxmlformats.org/officeDocument/2006/relationships/image" Target="../media/image147.png"/><Relationship Id="rId9" Type="http://schemas.openxmlformats.org/officeDocument/2006/relationships/image" Target="../media/image382.png"/><Relationship Id="rId10" Type="http://schemas.openxmlformats.org/officeDocument/2006/relationships/image" Target="../media/image383.png"/><Relationship Id="rId11" Type="http://schemas.openxmlformats.org/officeDocument/2006/relationships/image" Target="../media/image367.png"/><Relationship Id="rId12" Type="http://schemas.openxmlformats.org/officeDocument/2006/relationships/image" Target="../media/image384.png"/><Relationship Id="rId13" Type="http://schemas.openxmlformats.org/officeDocument/2006/relationships/image" Target="../media/image385.png"/><Relationship Id="rId14" Type="http://schemas.openxmlformats.org/officeDocument/2006/relationships/image" Target="../media/image386.png"/><Relationship Id="rId15" Type="http://schemas.openxmlformats.org/officeDocument/2006/relationships/image" Target="../media/image387.png"/><Relationship Id="rId16" Type="http://schemas.openxmlformats.org/officeDocument/2006/relationships/image" Target="../media/image388.png"/><Relationship Id="rId17" Type="http://schemas.openxmlformats.org/officeDocument/2006/relationships/image" Target="../media/image389.png"/><Relationship Id="rId18" Type="http://schemas.openxmlformats.org/officeDocument/2006/relationships/image" Target="../media/image390.png"/><Relationship Id="rId19" Type="http://schemas.openxmlformats.org/officeDocument/2006/relationships/image" Target="../media/image391.png"/><Relationship Id="rId20" Type="http://schemas.openxmlformats.org/officeDocument/2006/relationships/image" Target="../media/image392.png"/><Relationship Id="rId21" Type="http://schemas.openxmlformats.org/officeDocument/2006/relationships/image" Target="../media/image393.png"/><Relationship Id="rId22" Type="http://schemas.openxmlformats.org/officeDocument/2006/relationships/image" Target="../media/image394.png"/><Relationship Id="rId23" Type="http://schemas.openxmlformats.org/officeDocument/2006/relationships/image" Target="../media/image395.png"/><Relationship Id="rId24" Type="http://schemas.openxmlformats.org/officeDocument/2006/relationships/image" Target="../media/image396.png"/><Relationship Id="rId25" Type="http://schemas.openxmlformats.org/officeDocument/2006/relationships/image" Target="../media/image379.jpg"/><Relationship Id="rId26" Type="http://schemas.openxmlformats.org/officeDocument/2006/relationships/image" Target="../media/image397.jpg"/><Relationship Id="rId27" Type="http://schemas.openxmlformats.org/officeDocument/2006/relationships/image" Target="../media/image398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8.png"/><Relationship Id="rId3" Type="http://schemas.openxmlformats.org/officeDocument/2006/relationships/image" Target="../media/image24.png"/><Relationship Id="rId4" Type="http://schemas.openxmlformats.org/officeDocument/2006/relationships/image" Target="../media/image144.png"/><Relationship Id="rId5" Type="http://schemas.openxmlformats.org/officeDocument/2006/relationships/image" Target="../media/image399.png"/><Relationship Id="rId6" Type="http://schemas.openxmlformats.org/officeDocument/2006/relationships/image" Target="../media/image400.png"/><Relationship Id="rId7" Type="http://schemas.openxmlformats.org/officeDocument/2006/relationships/image" Target="../media/image401.png"/><Relationship Id="rId8" Type="http://schemas.openxmlformats.org/officeDocument/2006/relationships/image" Target="../media/image402.png"/><Relationship Id="rId9" Type="http://schemas.openxmlformats.org/officeDocument/2006/relationships/image" Target="../media/image403.png"/><Relationship Id="rId10" Type="http://schemas.openxmlformats.org/officeDocument/2006/relationships/image" Target="../media/image404.png"/><Relationship Id="rId11" Type="http://schemas.openxmlformats.org/officeDocument/2006/relationships/image" Target="../media/image405.png"/><Relationship Id="rId12" Type="http://schemas.openxmlformats.org/officeDocument/2006/relationships/image" Target="../media/image406.png"/><Relationship Id="rId13" Type="http://schemas.openxmlformats.org/officeDocument/2006/relationships/image" Target="../media/image407.png"/><Relationship Id="rId14" Type="http://schemas.openxmlformats.org/officeDocument/2006/relationships/image" Target="../media/image408.png"/><Relationship Id="rId15" Type="http://schemas.openxmlformats.org/officeDocument/2006/relationships/image" Target="../media/image409.png"/><Relationship Id="rId16" Type="http://schemas.openxmlformats.org/officeDocument/2006/relationships/image" Target="../media/image410.png"/><Relationship Id="rId17" Type="http://schemas.openxmlformats.org/officeDocument/2006/relationships/image" Target="../media/image411.png"/><Relationship Id="rId18" Type="http://schemas.openxmlformats.org/officeDocument/2006/relationships/image" Target="../media/image412.png"/><Relationship Id="rId19" Type="http://schemas.openxmlformats.org/officeDocument/2006/relationships/image" Target="../media/image413.png"/><Relationship Id="rId20" Type="http://schemas.openxmlformats.org/officeDocument/2006/relationships/image" Target="../media/image414.png"/><Relationship Id="rId21" Type="http://schemas.openxmlformats.org/officeDocument/2006/relationships/image" Target="../media/image126.png"/><Relationship Id="rId22" Type="http://schemas.openxmlformats.org/officeDocument/2006/relationships/image" Target="../media/image415.png"/><Relationship Id="rId23" Type="http://schemas.openxmlformats.org/officeDocument/2006/relationships/image" Target="../media/image416.png"/><Relationship Id="rId24" Type="http://schemas.openxmlformats.org/officeDocument/2006/relationships/image" Target="../media/image390.png"/><Relationship Id="rId25" Type="http://schemas.openxmlformats.org/officeDocument/2006/relationships/image" Target="../media/image371.png"/><Relationship Id="rId26" Type="http://schemas.openxmlformats.org/officeDocument/2006/relationships/image" Target="../media/image417.png"/><Relationship Id="rId27" Type="http://schemas.openxmlformats.org/officeDocument/2006/relationships/image" Target="../media/image418.png"/><Relationship Id="rId28" Type="http://schemas.openxmlformats.org/officeDocument/2006/relationships/image" Target="../media/image147.png"/><Relationship Id="rId29" Type="http://schemas.openxmlformats.org/officeDocument/2006/relationships/image" Target="../media/image419.png"/><Relationship Id="rId30" Type="http://schemas.openxmlformats.org/officeDocument/2006/relationships/image" Target="../media/image420.png"/><Relationship Id="rId31" Type="http://schemas.openxmlformats.org/officeDocument/2006/relationships/image" Target="../media/image421.png"/><Relationship Id="rId32" Type="http://schemas.openxmlformats.org/officeDocument/2006/relationships/image" Target="../media/image422.png"/><Relationship Id="rId33" Type="http://schemas.openxmlformats.org/officeDocument/2006/relationships/image" Target="../media/image423.png"/><Relationship Id="rId34" Type="http://schemas.openxmlformats.org/officeDocument/2006/relationships/image" Target="../media/image424.jpg"/><Relationship Id="rId35" Type="http://schemas.openxmlformats.org/officeDocument/2006/relationships/image" Target="../media/image425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6.png"/><Relationship Id="rId3" Type="http://schemas.openxmlformats.org/officeDocument/2006/relationships/image" Target="../media/image24.png"/><Relationship Id="rId4" Type="http://schemas.openxmlformats.org/officeDocument/2006/relationships/image" Target="../media/image46.png"/><Relationship Id="rId5" Type="http://schemas.openxmlformats.org/officeDocument/2006/relationships/image" Target="../media/image427.png"/><Relationship Id="rId6" Type="http://schemas.openxmlformats.org/officeDocument/2006/relationships/image" Target="../media/image428.png"/><Relationship Id="rId7" Type="http://schemas.openxmlformats.org/officeDocument/2006/relationships/image" Target="../media/image429.png"/><Relationship Id="rId8" Type="http://schemas.openxmlformats.org/officeDocument/2006/relationships/image" Target="../media/image430.png"/><Relationship Id="rId9" Type="http://schemas.openxmlformats.org/officeDocument/2006/relationships/image" Target="../media/image50.png"/><Relationship Id="rId10" Type="http://schemas.openxmlformats.org/officeDocument/2006/relationships/image" Target="../media/image431.png"/><Relationship Id="rId11" Type="http://schemas.openxmlformats.org/officeDocument/2006/relationships/image" Target="../media/image432.png"/><Relationship Id="rId12" Type="http://schemas.openxmlformats.org/officeDocument/2006/relationships/image" Target="../media/image433.png"/><Relationship Id="rId13" Type="http://schemas.openxmlformats.org/officeDocument/2006/relationships/image" Target="../media/image434.png"/><Relationship Id="rId14" Type="http://schemas.openxmlformats.org/officeDocument/2006/relationships/image" Target="../media/image435.png"/><Relationship Id="rId15" Type="http://schemas.openxmlformats.org/officeDocument/2006/relationships/image" Target="../media/image436.png"/><Relationship Id="rId16" Type="http://schemas.openxmlformats.org/officeDocument/2006/relationships/image" Target="../media/image43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6.png"/><Relationship Id="rId3" Type="http://schemas.openxmlformats.org/officeDocument/2006/relationships/image" Target="../media/image24.png"/><Relationship Id="rId4" Type="http://schemas.openxmlformats.org/officeDocument/2006/relationships/image" Target="../media/image46.png"/><Relationship Id="rId5" Type="http://schemas.openxmlformats.org/officeDocument/2006/relationships/image" Target="../media/image438.png"/><Relationship Id="rId6" Type="http://schemas.openxmlformats.org/officeDocument/2006/relationships/image" Target="../media/image439.png"/><Relationship Id="rId7" Type="http://schemas.openxmlformats.org/officeDocument/2006/relationships/image" Target="../media/image48.png"/><Relationship Id="rId8" Type="http://schemas.openxmlformats.org/officeDocument/2006/relationships/image" Target="../media/image440.png"/><Relationship Id="rId9" Type="http://schemas.openxmlformats.org/officeDocument/2006/relationships/image" Target="../media/image441.png"/><Relationship Id="rId10" Type="http://schemas.openxmlformats.org/officeDocument/2006/relationships/image" Target="../media/image442.png"/><Relationship Id="rId11" Type="http://schemas.openxmlformats.org/officeDocument/2006/relationships/image" Target="../media/image443.png"/><Relationship Id="rId12" Type="http://schemas.openxmlformats.org/officeDocument/2006/relationships/image" Target="../media/image444.png"/><Relationship Id="rId13" Type="http://schemas.openxmlformats.org/officeDocument/2006/relationships/image" Target="../media/image445.png"/><Relationship Id="rId14" Type="http://schemas.openxmlformats.org/officeDocument/2006/relationships/image" Target="../media/image50.png"/><Relationship Id="rId15" Type="http://schemas.openxmlformats.org/officeDocument/2006/relationships/image" Target="../media/image446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7.png"/><Relationship Id="rId3" Type="http://schemas.openxmlformats.org/officeDocument/2006/relationships/image" Target="../media/image24.png"/><Relationship Id="rId4" Type="http://schemas.openxmlformats.org/officeDocument/2006/relationships/image" Target="../media/image46.png"/><Relationship Id="rId5" Type="http://schemas.openxmlformats.org/officeDocument/2006/relationships/image" Target="../media/image448.png"/><Relationship Id="rId6" Type="http://schemas.openxmlformats.org/officeDocument/2006/relationships/image" Target="../media/image449.png"/><Relationship Id="rId7" Type="http://schemas.openxmlformats.org/officeDocument/2006/relationships/image" Target="../media/image50.png"/><Relationship Id="rId8" Type="http://schemas.openxmlformats.org/officeDocument/2006/relationships/image" Target="../media/image450.png"/><Relationship Id="rId9" Type="http://schemas.openxmlformats.org/officeDocument/2006/relationships/image" Target="../media/image451.png"/><Relationship Id="rId10" Type="http://schemas.openxmlformats.org/officeDocument/2006/relationships/image" Target="../media/image452.png"/><Relationship Id="rId11" Type="http://schemas.openxmlformats.org/officeDocument/2006/relationships/image" Target="../media/image453.png"/><Relationship Id="rId12" Type="http://schemas.openxmlformats.org/officeDocument/2006/relationships/image" Target="../media/image454.png"/><Relationship Id="rId13" Type="http://schemas.openxmlformats.org/officeDocument/2006/relationships/image" Target="../media/image455.png"/><Relationship Id="rId14" Type="http://schemas.openxmlformats.org/officeDocument/2006/relationships/image" Target="../media/image456.png"/><Relationship Id="rId15" Type="http://schemas.openxmlformats.org/officeDocument/2006/relationships/image" Target="../media/image457.png"/><Relationship Id="rId16" Type="http://schemas.openxmlformats.org/officeDocument/2006/relationships/image" Target="../media/image458.png"/><Relationship Id="rId17" Type="http://schemas.openxmlformats.org/officeDocument/2006/relationships/image" Target="../media/image459.png"/><Relationship Id="rId18" Type="http://schemas.openxmlformats.org/officeDocument/2006/relationships/image" Target="../media/image460.jpg"/><Relationship Id="rId19" Type="http://schemas.openxmlformats.org/officeDocument/2006/relationships/image" Target="../media/image46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2.png"/><Relationship Id="rId3" Type="http://schemas.openxmlformats.org/officeDocument/2006/relationships/image" Target="../media/image24.png"/><Relationship Id="rId4" Type="http://schemas.openxmlformats.org/officeDocument/2006/relationships/image" Target="../media/image463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2.png"/><Relationship Id="rId3" Type="http://schemas.openxmlformats.org/officeDocument/2006/relationships/image" Target="../media/image24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2.png"/><Relationship Id="rId3" Type="http://schemas.openxmlformats.org/officeDocument/2006/relationships/image" Target="../media/image24.png"/><Relationship Id="rId4" Type="http://schemas.openxmlformats.org/officeDocument/2006/relationships/image" Target="../media/image464.jpg"/><Relationship Id="rId5" Type="http://schemas.openxmlformats.org/officeDocument/2006/relationships/image" Target="../media/image465.jpg"/><Relationship Id="rId6" Type="http://schemas.openxmlformats.org/officeDocument/2006/relationships/image" Target="../media/image466.jpg"/><Relationship Id="rId7" Type="http://schemas.openxmlformats.org/officeDocument/2006/relationships/image" Target="../media/image46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22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24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29.png"/><Relationship Id="rId4" Type="http://schemas.openxmlformats.org/officeDocument/2006/relationships/image" Target="../media/image46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50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24.png"/><Relationship Id="rId4" Type="http://schemas.openxmlformats.org/officeDocument/2006/relationships/image" Target="../media/image46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50.png"/><Relationship Id="rId9" Type="http://schemas.openxmlformats.org/officeDocument/2006/relationships/image" Target="../media/image7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85010" marR="5080" indent="-1972945">
              <a:lnSpc>
                <a:spcPct val="100000"/>
              </a:lnSpc>
              <a:spcBef>
                <a:spcPts val="100"/>
              </a:spcBef>
            </a:pPr>
            <a:r>
              <a:rPr dirty="0"/>
              <a:t>Total </a:t>
            </a:r>
            <a:r>
              <a:rPr dirty="0" spc="-5"/>
              <a:t>Station Setup</a:t>
            </a:r>
            <a:r>
              <a:rPr dirty="0" spc="-60"/>
              <a:t> </a:t>
            </a:r>
            <a:r>
              <a:rPr dirty="0" spc="-5"/>
              <a:t>and  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237232" y="3803903"/>
            <a:ext cx="4698491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02322" y="3803903"/>
            <a:ext cx="635507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76625" y="3905503"/>
            <a:ext cx="4189729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Sokkia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SET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dirty="0" sz="32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Station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387" y="336804"/>
            <a:ext cx="8305787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14715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9778" y="481520"/>
            <a:ext cx="76028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Step 4: Leveling </a:t>
            </a:r>
            <a:r>
              <a:rPr dirty="0" spc="-5"/>
              <a:t>the</a:t>
            </a:r>
            <a:r>
              <a:rPr dirty="0" spc="-110"/>
              <a:t> </a:t>
            </a:r>
            <a:r>
              <a:rPr dirty="0"/>
              <a:t>Instrument</a:t>
            </a:r>
          </a:p>
        </p:txBody>
      </p:sp>
      <p:sp>
        <p:nvSpPr>
          <p:cNvPr id="5" name="object 5"/>
          <p:cNvSpPr/>
          <p:nvPr/>
        </p:nvSpPr>
        <p:spPr>
          <a:xfrm>
            <a:off x="405384" y="1744992"/>
            <a:ext cx="499871" cy="519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0079" y="1517903"/>
            <a:ext cx="7805927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80" y="2005596"/>
            <a:ext cx="7444738" cy="899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51419" y="2005596"/>
            <a:ext cx="635506" cy="899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5383" y="2817875"/>
            <a:ext cx="499871" cy="519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0080" y="2590812"/>
            <a:ext cx="7284719" cy="899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0079" y="3078479"/>
            <a:ext cx="4453127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59807" y="3078479"/>
            <a:ext cx="635507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5940" y="1619503"/>
            <a:ext cx="7539355" cy="2074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Adjust the leveling foot screws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dirty="0" sz="32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 survey point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optical plummet</a:t>
            </a:r>
            <a:r>
              <a:rPr dirty="0" sz="32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reticle</a:t>
            </a:r>
            <a:endParaRPr sz="3200">
              <a:latin typeface="Times New Roman"/>
              <a:cs typeface="Times New Roman"/>
            </a:endParaRPr>
          </a:p>
          <a:p>
            <a:pPr marL="355600" marR="523240" indent="-342900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Center the bubble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circular level</a:t>
            </a:r>
            <a:r>
              <a:rPr dirty="0" sz="32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adjusting the tripod</a:t>
            </a:r>
            <a:r>
              <a:rPr dirty="0" sz="3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legs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7400" y="3581400"/>
            <a:ext cx="2833090" cy="3046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2244" y="336804"/>
            <a:ext cx="527761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01384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4634" y="481520"/>
            <a:ext cx="45739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Step 4: Leveling</a:t>
            </a:r>
            <a:r>
              <a:rPr dirty="0" spc="-120"/>
              <a:t> </a:t>
            </a:r>
            <a:r>
              <a:rPr dirty="0"/>
              <a:t>…</a:t>
            </a:r>
          </a:p>
        </p:txBody>
      </p:sp>
      <p:sp>
        <p:nvSpPr>
          <p:cNvPr id="5" name="object 5"/>
          <p:cNvSpPr/>
          <p:nvPr/>
        </p:nvSpPr>
        <p:spPr>
          <a:xfrm>
            <a:off x="422147" y="1644395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59" y="1444752"/>
            <a:ext cx="8223491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0559" y="1786140"/>
            <a:ext cx="7903451" cy="789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04631" y="1786140"/>
            <a:ext cx="557783" cy="789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2147" y="2412491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60" y="2212847"/>
            <a:ext cx="6661402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62571" y="2212847"/>
            <a:ext cx="58826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81442" y="2212847"/>
            <a:ext cx="559307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71359" y="2212847"/>
            <a:ext cx="992123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0559" y="2554236"/>
            <a:ext cx="6999731" cy="789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0559" y="2895600"/>
            <a:ext cx="1889759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90927" y="2895600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2147" y="3521963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559" y="3322332"/>
            <a:ext cx="7991855" cy="789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0559" y="3663696"/>
            <a:ext cx="647687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20495" y="3709415"/>
            <a:ext cx="525779" cy="5394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46987" y="3663696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35380" y="3663696"/>
            <a:ext cx="2529839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95827" y="3663696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35940" y="1535684"/>
            <a:ext cx="8033384" cy="267081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6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Loosen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horizontal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clamp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turn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until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plate level is parallel to 2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leveling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foot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screws</a:t>
            </a:r>
            <a:endParaRPr sz="2800">
              <a:latin typeface="Times New Roman"/>
              <a:cs typeface="Times New Roman"/>
            </a:endParaRPr>
          </a:p>
          <a:p>
            <a:pPr marL="355600" marR="833755" indent="-342900">
              <a:lnSpc>
                <a:spcPct val="8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Center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bubble using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leveling screws-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 bubble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moves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toward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screw that is turned  clockwise</a:t>
            </a:r>
            <a:endParaRPr sz="2800">
              <a:latin typeface="Times New Roman"/>
              <a:cs typeface="Times New Roman"/>
            </a:endParaRPr>
          </a:p>
          <a:p>
            <a:pPr marL="355600" marR="233679" indent="-342900">
              <a:lnSpc>
                <a:spcPts val="2690"/>
              </a:lnSpc>
              <a:spcBef>
                <a:spcPts val="65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Rotate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90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degrees and level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using the  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baseline="25525" sz="2775" spc="7">
                <a:solidFill>
                  <a:srgbClr val="FFFFFF"/>
                </a:solidFill>
                <a:latin typeface="Times New Roman"/>
                <a:cs typeface="Times New Roman"/>
              </a:rPr>
              <a:t>rd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leveling</a:t>
            </a:r>
            <a:r>
              <a:rPr dirty="0" sz="2800" spc="-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screw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8200" y="4267200"/>
            <a:ext cx="2020938" cy="2373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72200" y="3967162"/>
            <a:ext cx="1900542" cy="28890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2244" y="336804"/>
            <a:ext cx="527761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01384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4634" y="481520"/>
            <a:ext cx="45739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Step 4: Leveling</a:t>
            </a:r>
            <a:r>
              <a:rPr dirty="0" spc="-120"/>
              <a:t> </a:t>
            </a:r>
            <a:r>
              <a:rPr dirty="0"/>
              <a:t>…</a:t>
            </a:r>
          </a:p>
        </p:txBody>
      </p:sp>
      <p:sp>
        <p:nvSpPr>
          <p:cNvPr id="5" name="object 5"/>
          <p:cNvSpPr/>
          <p:nvPr/>
        </p:nvSpPr>
        <p:spPr>
          <a:xfrm>
            <a:off x="405384" y="1744992"/>
            <a:ext cx="499871" cy="519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0080" y="1517903"/>
            <a:ext cx="6935722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80" y="2005596"/>
            <a:ext cx="8188450" cy="899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079" y="2493263"/>
            <a:ext cx="6720839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0079" y="2980944"/>
            <a:ext cx="2276855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83535" y="2980944"/>
            <a:ext cx="635507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5384" y="3793248"/>
            <a:ext cx="499871" cy="519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0079" y="3566159"/>
            <a:ext cx="1808987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15667" y="3566159"/>
            <a:ext cx="669035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51304" y="3566159"/>
            <a:ext cx="6595859" cy="899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0080" y="4053852"/>
            <a:ext cx="7987282" cy="8991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0079" y="4541519"/>
            <a:ext cx="3395471" cy="899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02151" y="4541519"/>
            <a:ext cx="635507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35940" y="1619503"/>
            <a:ext cx="7922895" cy="3536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Observe the survey point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optical  plummet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center the point by loosening</a:t>
            </a:r>
            <a:r>
              <a:rPr dirty="0" sz="32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 centering screw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sliding the entire  instrument</a:t>
            </a:r>
            <a:endParaRPr sz="3200">
              <a:latin typeface="Times New Roman"/>
              <a:cs typeface="Times New Roman"/>
            </a:endParaRPr>
          </a:p>
          <a:p>
            <a:pPr algn="just" marL="355600" marR="182880" indent="-342900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After re-tightening the centering screw</a:t>
            </a:r>
            <a:r>
              <a:rPr dirty="0" sz="32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check 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make sure the plate level bubble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level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several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directions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" y="77724"/>
            <a:ext cx="6958583" cy="112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25367" y="687324"/>
            <a:ext cx="2528315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89219" y="687324"/>
            <a:ext cx="790955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5390" y="210248"/>
            <a:ext cx="61880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Step 5: Electronically</a:t>
            </a:r>
            <a:r>
              <a:rPr dirty="0" sz="4000" spc="-25"/>
              <a:t> </a:t>
            </a:r>
            <a:r>
              <a:rPr dirty="0" sz="4000" spc="-5"/>
              <a:t>Verify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22147" y="1644395"/>
            <a:ext cx="438911" cy="458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0559" y="1444752"/>
            <a:ext cx="4270247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0559" y="1786140"/>
            <a:ext cx="4800599" cy="789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0559" y="2127503"/>
            <a:ext cx="436778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59" y="2468879"/>
            <a:ext cx="2392679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93847" y="2468879"/>
            <a:ext cx="557783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2147" y="3095243"/>
            <a:ext cx="438911" cy="458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559" y="2895600"/>
            <a:ext cx="4927079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0560" y="3236976"/>
            <a:ext cx="4424159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0559" y="3578364"/>
            <a:ext cx="2496311" cy="7894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97479" y="3578364"/>
            <a:ext cx="557783" cy="7894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2147" y="4204715"/>
            <a:ext cx="438911" cy="458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559" y="4005071"/>
            <a:ext cx="4888991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0559" y="4346460"/>
            <a:ext cx="4547603" cy="7894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0559" y="4687823"/>
            <a:ext cx="1754111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55291" y="4687823"/>
            <a:ext cx="557783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2147" y="5314187"/>
            <a:ext cx="438911" cy="458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0559" y="5114556"/>
            <a:ext cx="4058399" cy="7894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0559" y="5455920"/>
            <a:ext cx="3111995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3176" y="5455920"/>
            <a:ext cx="557783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35940" y="666898"/>
            <a:ext cx="4979035" cy="533146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103880">
              <a:lnSpc>
                <a:spcPct val="100000"/>
              </a:lnSpc>
              <a:spcBef>
                <a:spcPts val="1300"/>
              </a:spcBef>
            </a:pPr>
            <a:r>
              <a:rPr dirty="0" sz="4000" spc="-5" b="1">
                <a:solidFill>
                  <a:srgbClr val="FEEC94"/>
                </a:solidFill>
                <a:latin typeface="Times New Roman"/>
                <a:cs typeface="Times New Roman"/>
              </a:rPr>
              <a:t>Leveling</a:t>
            </a:r>
            <a:endParaRPr sz="4000">
              <a:latin typeface="Times New Roman"/>
              <a:cs typeface="Times New Roman"/>
            </a:endParaRPr>
          </a:p>
          <a:p>
            <a:pPr marL="355600" marR="370840" indent="-342900">
              <a:lnSpc>
                <a:spcPct val="80000"/>
              </a:lnSpc>
              <a:spcBef>
                <a:spcPts val="150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Turn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on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pressing and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holding the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“on”  button (you should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hear an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audible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beep)</a:t>
            </a:r>
            <a:endParaRPr sz="2800">
              <a:latin typeface="Times New Roman"/>
              <a:cs typeface="Times New Roman"/>
            </a:endParaRPr>
          </a:p>
          <a:p>
            <a:pPr marL="355600" marR="245745" indent="-342900">
              <a:lnSpc>
                <a:spcPct val="8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The opening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screen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 the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“MEAS” screen.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Select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[Tilt]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function</a:t>
            </a:r>
            <a:endParaRPr sz="2800">
              <a:latin typeface="Times New Roman"/>
              <a:cs typeface="Times New Roman"/>
            </a:endParaRPr>
          </a:p>
          <a:p>
            <a:pPr marL="355600" marR="285115" indent="-342900">
              <a:lnSpc>
                <a:spcPct val="8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Adjust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foot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level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screws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exactly center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electronic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“bubble”</a:t>
            </a:r>
            <a:endParaRPr sz="2800">
              <a:latin typeface="Times New Roman"/>
              <a:cs typeface="Times New Roman"/>
            </a:endParaRPr>
          </a:p>
          <a:p>
            <a:pPr marL="355600" marR="1113790" indent="-342900">
              <a:lnSpc>
                <a:spcPct val="8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Rotate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90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degrees and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repeat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67400" y="1981200"/>
            <a:ext cx="2933722" cy="31698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7724"/>
            <a:ext cx="7555991" cy="112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22547" y="687324"/>
            <a:ext cx="1933955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92039" y="687324"/>
            <a:ext cx="790955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686" y="210248"/>
            <a:ext cx="67862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Step 5: Adjust Image &amp;</a:t>
            </a:r>
            <a:r>
              <a:rPr dirty="0" sz="4000" spc="20"/>
              <a:t> </a:t>
            </a:r>
            <a:r>
              <a:rPr dirty="0" sz="4000" spc="-5"/>
              <a:t>Reticle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40435" y="1644396"/>
            <a:ext cx="379475" cy="393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1040" y="1473708"/>
            <a:ext cx="542391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1040" y="1766315"/>
            <a:ext cx="536600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1039" y="2058924"/>
            <a:ext cx="1845563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41219" y="2058924"/>
            <a:ext cx="481583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0435" y="2595371"/>
            <a:ext cx="379475" cy="393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1039" y="2424683"/>
            <a:ext cx="3753611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49267" y="2424683"/>
            <a:ext cx="507491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51376" y="2424683"/>
            <a:ext cx="1792223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1040" y="2717291"/>
            <a:ext cx="5356859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1039" y="3009900"/>
            <a:ext cx="1353311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48967" y="3009900"/>
            <a:ext cx="481583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0435" y="3546347"/>
            <a:ext cx="379475" cy="393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1040" y="3375659"/>
            <a:ext cx="5180074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1039" y="3668267"/>
            <a:ext cx="4337303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32959" y="3668267"/>
            <a:ext cx="481583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0435" y="4204715"/>
            <a:ext cx="379475" cy="393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1039" y="4034027"/>
            <a:ext cx="3639311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34967" y="4034027"/>
            <a:ext cx="507491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37076" y="4034027"/>
            <a:ext cx="643127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74819" y="4034027"/>
            <a:ext cx="507491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76927" y="4034027"/>
            <a:ext cx="1780031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1039" y="4326635"/>
            <a:ext cx="5425439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1040" y="4619243"/>
            <a:ext cx="5430011" cy="6797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25667" y="4619243"/>
            <a:ext cx="481583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0435" y="5155691"/>
            <a:ext cx="379475" cy="393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1040" y="4985003"/>
            <a:ext cx="5097779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1039" y="5277611"/>
            <a:ext cx="5408674" cy="679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01039" y="5570220"/>
            <a:ext cx="1496567" cy="6797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92223" y="5570220"/>
            <a:ext cx="481583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35940" y="618842"/>
            <a:ext cx="5392420" cy="5418455"/>
          </a:xfrm>
          <a:prstGeom prst="rect">
            <a:avLst/>
          </a:prstGeom>
        </p:spPr>
        <p:txBody>
          <a:bodyPr wrap="square" lIns="0" tIns="212725" rIns="0" bIns="0" rtlCol="0" vert="horz">
            <a:spAutoFit/>
          </a:bodyPr>
          <a:lstStyle/>
          <a:p>
            <a:pPr marL="3400425">
              <a:lnSpc>
                <a:spcPct val="100000"/>
              </a:lnSpc>
              <a:spcBef>
                <a:spcPts val="1675"/>
              </a:spcBef>
            </a:pPr>
            <a:r>
              <a:rPr dirty="0" sz="4000" spc="-5" b="1">
                <a:solidFill>
                  <a:srgbClr val="FEEC94"/>
                </a:solidFill>
                <a:latin typeface="Times New Roman"/>
                <a:cs typeface="Times New Roman"/>
              </a:rPr>
              <a:t>Focus</a:t>
            </a:r>
            <a:endParaRPr sz="4000">
              <a:latin typeface="Times New Roman"/>
              <a:cs typeface="Times New Roman"/>
            </a:endParaRPr>
          </a:p>
          <a:p>
            <a:pPr algn="just" marL="355600" marR="86360" indent="-342900">
              <a:lnSpc>
                <a:spcPct val="80000"/>
              </a:lnSpc>
              <a:spcBef>
                <a:spcPts val="1525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Release the horizontal &amp; vertical</a:t>
            </a:r>
            <a:r>
              <a:rPr dirty="0" sz="2400" spc="-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clamps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point telescope to 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featureless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light  background</a:t>
            </a:r>
            <a:endParaRPr sz="2400">
              <a:latin typeface="Times New Roman"/>
              <a:cs typeface="Times New Roman"/>
            </a:endParaRPr>
          </a:p>
          <a:p>
            <a:pPr marL="355600" marR="151130" indent="-342900">
              <a:lnSpc>
                <a:spcPct val="80000"/>
              </a:lnSpc>
              <a:spcBef>
                <a:spcPts val="580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Adjust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reticle (i.e. cross-hair)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focus  adjustment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until reticle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image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sharply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focused</a:t>
            </a:r>
            <a:endParaRPr sz="2400">
              <a:latin typeface="Times New Roman"/>
              <a:cs typeface="Times New Roman"/>
            </a:endParaRPr>
          </a:p>
          <a:p>
            <a:pPr marL="355600" marR="327660" indent="-342900">
              <a:lnSpc>
                <a:spcPts val="2300"/>
              </a:lnSpc>
              <a:spcBef>
                <a:spcPts val="560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Point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telescope to target and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adjust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focus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ring until target is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focused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600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Move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your head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side-to-side to test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for image shift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(i.e. parallax).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Repeat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 reticle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focus step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if parallax is</a:t>
            </a:r>
            <a:r>
              <a:rPr dirty="0" sz="24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significant</a:t>
            </a:r>
            <a:endParaRPr sz="2400">
              <a:latin typeface="Times New Roman"/>
              <a:cs typeface="Times New Roman"/>
            </a:endParaRPr>
          </a:p>
          <a:p>
            <a:pPr marL="355600" marR="100330" indent="-342900">
              <a:lnSpc>
                <a:spcPct val="80000"/>
              </a:lnSpc>
              <a:spcBef>
                <a:spcPts val="575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NOTE: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instrument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operator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changes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reticle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focus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need to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  adjusted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49962" y="2057400"/>
            <a:ext cx="2858922" cy="37185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196" y="382524"/>
            <a:ext cx="8328658" cy="112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89390" y="382524"/>
            <a:ext cx="790955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106" y="515048"/>
            <a:ext cx="76847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Measuring the Height of </a:t>
            </a:r>
            <a:r>
              <a:rPr dirty="0" sz="4000" spc="-10"/>
              <a:t>An</a:t>
            </a:r>
            <a:r>
              <a:rPr dirty="0" sz="4000" spc="15"/>
              <a:t> </a:t>
            </a:r>
            <a:r>
              <a:rPr dirty="0" sz="4000" spc="-5"/>
              <a:t>Object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457200" y="164439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" y="1501140"/>
            <a:ext cx="7776970" cy="569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19" y="1744992"/>
            <a:ext cx="7290815" cy="569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80959" y="1744992"/>
            <a:ext cx="405383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219303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1519" y="2049780"/>
            <a:ext cx="7856218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46364" y="2049780"/>
            <a:ext cx="405371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249783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1519" y="2354579"/>
            <a:ext cx="1644395" cy="569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34539" y="2354579"/>
            <a:ext cx="405383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200" y="280263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1519" y="2659392"/>
            <a:ext cx="1513331" cy="5699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03476" y="2659392"/>
            <a:ext cx="463295" cy="569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77211" y="2830068"/>
            <a:ext cx="399287" cy="3901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85416" y="2659392"/>
            <a:ext cx="944879" cy="5699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88920" y="2659392"/>
            <a:ext cx="463295" cy="569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62655" y="2830068"/>
            <a:ext cx="441959" cy="3901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13532" y="2659392"/>
            <a:ext cx="487679" cy="5699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59835" y="2659392"/>
            <a:ext cx="469391" cy="5699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87852" y="2659392"/>
            <a:ext cx="403859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50335" y="2659392"/>
            <a:ext cx="1033271" cy="5699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2232" y="2659392"/>
            <a:ext cx="463295" cy="569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15967" y="2830068"/>
            <a:ext cx="399287" cy="3901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24171" y="2659392"/>
            <a:ext cx="426719" cy="5699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09515" y="2659392"/>
            <a:ext cx="405383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7200" y="310743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1519" y="2964179"/>
            <a:ext cx="6111239" cy="5699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501384" y="2964179"/>
            <a:ext cx="405383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35940" y="1563115"/>
            <a:ext cx="7880350" cy="179387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55600" marR="146685" indent="-342900">
              <a:lnSpc>
                <a:spcPct val="80000"/>
              </a:lnSpc>
              <a:spcBef>
                <a:spcPts val="58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Level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instrument at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site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where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target can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be viewed through</a:t>
            </a:r>
            <a:r>
              <a:rPr dirty="0" sz="2000" spc="-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telescope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mirror target can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setup directly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below the</a:t>
            </a:r>
            <a:r>
              <a:rPr dirty="0" sz="20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powering on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instrument select “REM”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“MEAS”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&gt;</a:t>
            </a:r>
            <a:r>
              <a:rPr dirty="0" sz="20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“Menu”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Ht = h1 +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h2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h2 = S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(sin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θ</a:t>
            </a:r>
            <a:r>
              <a:rPr dirty="0" baseline="-21367" sz="1950" spc="7">
                <a:solidFill>
                  <a:srgbClr val="FFFFFF"/>
                </a:solidFill>
                <a:latin typeface="Times New Roman"/>
                <a:cs typeface="Times New Roman"/>
              </a:rPr>
              <a:t>z1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(cot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θ</a:t>
            </a:r>
            <a:r>
              <a:rPr dirty="0" baseline="-21367" sz="1950" spc="7">
                <a:solidFill>
                  <a:srgbClr val="FFFFFF"/>
                </a:solidFill>
                <a:latin typeface="Times New Roman"/>
                <a:cs typeface="Times New Roman"/>
              </a:rPr>
              <a:t>z2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) – S (cos</a:t>
            </a:r>
            <a:r>
              <a:rPr dirty="0" sz="20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θ</a:t>
            </a:r>
            <a:r>
              <a:rPr dirty="0" baseline="-21367" sz="1950" spc="7">
                <a:solidFill>
                  <a:srgbClr val="FFFFFF"/>
                </a:solidFill>
                <a:latin typeface="Times New Roman"/>
                <a:cs typeface="Times New Roman"/>
              </a:rPr>
              <a:t>z1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NOTE: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Instrument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height does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affect this</a:t>
            </a:r>
            <a:r>
              <a:rPr dirty="0" sz="2000" spc="-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calculation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43000" y="3657600"/>
            <a:ext cx="7188437" cy="29760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79" y="336804"/>
            <a:ext cx="8129015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2632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8170" y="481520"/>
            <a:ext cx="74244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Measurement of Target</a:t>
            </a:r>
            <a:r>
              <a:rPr dirty="0" spc="-170"/>
              <a:t> </a:t>
            </a:r>
            <a:r>
              <a:rPr dirty="0"/>
              <a:t>Height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64439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19" y="1501140"/>
            <a:ext cx="5425439" cy="569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19" y="1744992"/>
            <a:ext cx="5288279" cy="569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1519" y="1988819"/>
            <a:ext cx="1586483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76627" y="1988819"/>
            <a:ext cx="405383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" y="243687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1519" y="2293632"/>
            <a:ext cx="5077967" cy="569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1519" y="2537459"/>
            <a:ext cx="2127503" cy="569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17647" y="2537459"/>
            <a:ext cx="3396995" cy="569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1519" y="2781300"/>
            <a:ext cx="5205983" cy="569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1519" y="3025152"/>
            <a:ext cx="1461515" cy="5699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51660" y="3025152"/>
            <a:ext cx="4177283" cy="5699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1519" y="3268979"/>
            <a:ext cx="1490471" cy="5699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80616" y="3268979"/>
            <a:ext cx="3828287" cy="5699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1519" y="3512820"/>
            <a:ext cx="4895087" cy="5699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1519" y="3756672"/>
            <a:ext cx="5230367" cy="5699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1520" y="4000500"/>
            <a:ext cx="4701539" cy="5699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91684" y="4000500"/>
            <a:ext cx="405371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7200" y="444855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31519" y="4305312"/>
            <a:ext cx="4817363" cy="5699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07508" y="4305312"/>
            <a:ext cx="405383" cy="569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7200" y="475335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31519" y="4610100"/>
            <a:ext cx="5145023" cy="5699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31520" y="4853952"/>
            <a:ext cx="5100827" cy="5699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1519" y="5097779"/>
            <a:ext cx="1633727" cy="5699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23872" y="5097779"/>
            <a:ext cx="405371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7200" y="554583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1519" y="5402592"/>
            <a:ext cx="4733543" cy="5699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1519" y="5646420"/>
            <a:ext cx="1693163" cy="5699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83307" y="5646420"/>
            <a:ext cx="405371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7200" y="609447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31520" y="5951232"/>
            <a:ext cx="1805939" cy="5699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196083" y="5951232"/>
            <a:ext cx="3854195" cy="5699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1519" y="6195059"/>
            <a:ext cx="1475231" cy="5699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65375" y="6195059"/>
            <a:ext cx="1549907" cy="5699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73907" y="6195059"/>
            <a:ext cx="2883407" cy="5699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615939" y="6195059"/>
            <a:ext cx="405383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535940" y="1563115"/>
            <a:ext cx="5388610" cy="502475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8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Target Height from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“MEAS”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&gt; “Menu”</a:t>
            </a:r>
            <a:r>
              <a:rPr dirty="0" sz="2000" spc="-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&gt;  “Coordinate” &gt;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“Station Orientation”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&gt;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“Station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Coordinate”</a:t>
            </a:r>
            <a:endParaRPr sz="2000">
              <a:latin typeface="Times New Roman"/>
              <a:cs typeface="Times New Roman"/>
            </a:endParaRPr>
          </a:p>
          <a:p>
            <a:pPr marL="355600" marR="130175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target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height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measured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height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mirror target. Make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sure you use the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metric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side of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tape measure if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working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metric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units.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You do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fill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out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other</a:t>
            </a:r>
            <a:r>
              <a:rPr dirty="0" sz="2000" spc="-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fields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 a REM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measurement,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however,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it is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good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practice to measure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enter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instrument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height.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After entering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TH and IH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make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sure  you press “OK” (F4)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accept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dirty="0" sz="20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values.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Press “ESC”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return to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“MEAS”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menu</a:t>
            </a:r>
            <a:endParaRPr sz="2000">
              <a:latin typeface="Times New Roman"/>
              <a:cs typeface="Times New Roman"/>
            </a:endParaRPr>
          </a:p>
          <a:p>
            <a:pPr algn="just" marL="355600" marR="281305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Select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“MEAS” &gt; “Menu” &gt;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“REM”,</a:t>
            </a:r>
            <a:r>
              <a:rPr dirty="0" sz="20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sight 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mirror target,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press [OBS]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measure “S”,  then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[STOP]</a:t>
            </a:r>
            <a:endParaRPr sz="2000">
              <a:latin typeface="Times New Roman"/>
              <a:cs typeface="Times New Roman"/>
            </a:endParaRPr>
          </a:p>
          <a:p>
            <a:pPr marL="355600" marR="693420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Sight the object above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target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000" spc="-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height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measurement</a:t>
            </a:r>
            <a:endParaRPr sz="2000">
              <a:latin typeface="Times New Roman"/>
              <a:cs typeface="Times New Roman"/>
            </a:endParaRPr>
          </a:p>
          <a:p>
            <a:pPr marL="355600" marR="109220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Select [REM] after sighting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top of the</a:t>
            </a:r>
            <a:r>
              <a:rPr dirty="0" sz="20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height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target,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then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[STOP]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stop the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calculations.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172200" y="1447800"/>
            <a:ext cx="2743034" cy="271951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8695" y="336804"/>
            <a:ext cx="566470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94931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1054" y="481520"/>
            <a:ext cx="49612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REM Screen</a:t>
            </a:r>
            <a:r>
              <a:rPr dirty="0" spc="-114"/>
              <a:t> </a:t>
            </a:r>
            <a:r>
              <a:rPr dirty="0"/>
              <a:t>Results</a:t>
            </a:r>
          </a:p>
        </p:txBody>
      </p:sp>
      <p:sp>
        <p:nvSpPr>
          <p:cNvPr id="5" name="object 5"/>
          <p:cNvSpPr/>
          <p:nvPr/>
        </p:nvSpPr>
        <p:spPr>
          <a:xfrm>
            <a:off x="440435" y="1717547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1039" y="1546859"/>
            <a:ext cx="1057655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53311" y="1546859"/>
            <a:ext cx="507491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55419" y="1546859"/>
            <a:ext cx="2441447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1040" y="1912619"/>
            <a:ext cx="3805427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1039" y="2278380"/>
            <a:ext cx="1141475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37131" y="2278380"/>
            <a:ext cx="1261871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93619" y="2278380"/>
            <a:ext cx="481583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0435" y="2887979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1040" y="2717291"/>
            <a:ext cx="3396995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1039" y="3083051"/>
            <a:ext cx="2967227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1039" y="3448811"/>
            <a:ext cx="2695955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1039" y="3814571"/>
            <a:ext cx="3380231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1039" y="4180331"/>
            <a:ext cx="3607307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1039" y="4546091"/>
            <a:ext cx="3578351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74007" y="4546091"/>
            <a:ext cx="481583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0435" y="5155691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01040" y="4985003"/>
            <a:ext cx="3854195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1039" y="5350763"/>
            <a:ext cx="3499103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1039" y="5716523"/>
            <a:ext cx="1679447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75103" y="5716523"/>
            <a:ext cx="481583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0079" y="6150863"/>
            <a:ext cx="635507" cy="7071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7179" y="6736079"/>
            <a:ext cx="635507" cy="12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35940" y="1622552"/>
            <a:ext cx="3743325" cy="456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334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re-shoot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mirror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target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[OBS]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REM screen.</a:t>
            </a:r>
            <a:endParaRPr sz="2400">
              <a:latin typeface="Times New Roman"/>
              <a:cs typeface="Times New Roman"/>
            </a:endParaRPr>
          </a:p>
          <a:p>
            <a:pPr marL="355600" marR="207010" indent="-342900">
              <a:lnSpc>
                <a:spcPct val="100000"/>
              </a:lnSpc>
              <a:spcBef>
                <a:spcPts val="575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Note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selecting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REM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instrument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continues to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make  calculations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 case you  need to adjust the vertical  angle on the height</a:t>
            </a:r>
            <a:r>
              <a:rPr dirty="0" sz="24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target.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Select “STOP”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terminate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calculations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REM  command.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19800" y="1524000"/>
            <a:ext cx="2823667" cy="47858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9451" y="1524"/>
            <a:ext cx="2656331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77311" y="1524"/>
            <a:ext cx="91439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63239" y="1524"/>
            <a:ext cx="5306567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80131" y="672084"/>
            <a:ext cx="4020311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71971" y="672084"/>
            <a:ext cx="868679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Trouble-Shooting </a:t>
            </a:r>
            <a:r>
              <a:rPr dirty="0" spc="-5"/>
              <a:t>the</a:t>
            </a:r>
            <a:r>
              <a:rPr dirty="0" spc="-100"/>
              <a:t> </a:t>
            </a:r>
            <a:r>
              <a:rPr dirty="0"/>
              <a:t>REM</a:t>
            </a:r>
          </a:p>
        </p:txBody>
      </p:sp>
      <p:sp>
        <p:nvSpPr>
          <p:cNvPr id="8" name="object 8"/>
          <p:cNvSpPr/>
          <p:nvPr/>
        </p:nvSpPr>
        <p:spPr>
          <a:xfrm>
            <a:off x="422147" y="1729739"/>
            <a:ext cx="438911" cy="458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0559" y="1530108"/>
            <a:ext cx="8141195" cy="789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59" y="1956815"/>
            <a:ext cx="7767826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559" y="2383535"/>
            <a:ext cx="6408407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09588" y="2383535"/>
            <a:ext cx="557783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2147" y="3095243"/>
            <a:ext cx="438911" cy="458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0560" y="2895600"/>
            <a:ext cx="8157970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0559" y="3322332"/>
            <a:ext cx="7219186" cy="789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0559" y="3749040"/>
            <a:ext cx="7350239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51419" y="3749040"/>
            <a:ext cx="557783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2147" y="4460747"/>
            <a:ext cx="438911" cy="458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0560" y="4261103"/>
            <a:ext cx="7600186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0559" y="4687823"/>
            <a:ext cx="2365247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66415" y="4687823"/>
            <a:ext cx="647699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44723" y="4687823"/>
            <a:ext cx="557783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33116" y="4687823"/>
            <a:ext cx="4629899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93635" y="4687823"/>
            <a:ext cx="557783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35940" y="607349"/>
            <a:ext cx="7967345" cy="4623435"/>
          </a:xfrm>
          <a:prstGeom prst="rect">
            <a:avLst/>
          </a:prstGeom>
        </p:spPr>
        <p:txBody>
          <a:bodyPr wrap="square" lIns="0" tIns="222250" rIns="0" bIns="0" rtlCol="0" vert="horz">
            <a:spAutoFit/>
          </a:bodyPr>
          <a:lstStyle/>
          <a:p>
            <a:pPr marL="2388870">
              <a:lnSpc>
                <a:spcPct val="100000"/>
              </a:lnSpc>
              <a:spcBef>
                <a:spcPts val="1750"/>
              </a:spcBef>
            </a:pPr>
            <a:r>
              <a:rPr dirty="0" sz="4400" b="1">
                <a:solidFill>
                  <a:srgbClr val="FEEC94"/>
                </a:solidFill>
                <a:latin typeface="Times New Roman"/>
                <a:cs typeface="Times New Roman"/>
              </a:rPr>
              <a:t>Measurement</a:t>
            </a:r>
            <a:endParaRPr sz="4400">
              <a:latin typeface="Times New Roman"/>
              <a:cs typeface="Times New Roman"/>
            </a:endParaRPr>
          </a:p>
          <a:p>
            <a:pPr marL="355600" marR="21590" indent="-342900">
              <a:lnSpc>
                <a:spcPct val="100000"/>
              </a:lnSpc>
              <a:spcBef>
                <a:spcPts val="104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only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numerical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input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target height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so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make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sure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that is entered correctly. When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is changed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make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sure you hit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“OK” function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key.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If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 is reset (zeroed)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0.0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so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if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make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REM measurement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TH=0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answer will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underestimated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by the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actual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TH.</a:t>
            </a:r>
            <a:endParaRPr sz="2800">
              <a:latin typeface="Times New Roman"/>
              <a:cs typeface="Times New Roman"/>
            </a:endParaRPr>
          </a:p>
          <a:p>
            <a:pPr marL="355600" marR="561975" indent="-342900">
              <a:lnSpc>
                <a:spcPct val="100000"/>
              </a:lnSpc>
              <a:spcBef>
                <a:spcPts val="67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 quick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check can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made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by using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REM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on the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mirror target –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answer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should be the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TH.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455" y="336804"/>
            <a:ext cx="721918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72171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3846" y="481520"/>
            <a:ext cx="651573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Calibrating </a:t>
            </a:r>
            <a:r>
              <a:rPr dirty="0" spc="-5"/>
              <a:t>the</a:t>
            </a:r>
            <a:r>
              <a:rPr dirty="0" spc="-100"/>
              <a:t> </a:t>
            </a:r>
            <a:r>
              <a:rPr dirty="0"/>
              <a:t>Instrument</a:t>
            </a:r>
          </a:p>
        </p:txBody>
      </p:sp>
      <p:sp>
        <p:nvSpPr>
          <p:cNvPr id="5" name="object 5"/>
          <p:cNvSpPr/>
          <p:nvPr/>
        </p:nvSpPr>
        <p:spPr>
          <a:xfrm>
            <a:off x="422147" y="1729739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59" y="1530108"/>
            <a:ext cx="8229599" cy="789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0559" y="1956815"/>
            <a:ext cx="2118359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19527" y="1956815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2147" y="2668524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60" y="2468879"/>
            <a:ext cx="374750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48683" y="2468879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7635" y="3156203"/>
            <a:ext cx="379475" cy="393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01852" y="2985515"/>
            <a:ext cx="769467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01851" y="3351276"/>
            <a:ext cx="5663183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59652" y="3351276"/>
            <a:ext cx="481583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7635" y="3960875"/>
            <a:ext cx="379475" cy="393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01851" y="3790187"/>
            <a:ext cx="6324599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01851" y="4155947"/>
            <a:ext cx="7068311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01851" y="4521708"/>
            <a:ext cx="2720339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16808" y="4521708"/>
            <a:ext cx="481583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7635" y="5131307"/>
            <a:ext cx="379475" cy="393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01851" y="4960619"/>
            <a:ext cx="7033257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01852" y="5326379"/>
            <a:ext cx="5780530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476999" y="5326379"/>
            <a:ext cx="481583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35940" y="1621028"/>
            <a:ext cx="8035290" cy="4172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Calibration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completed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before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coordinates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can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obtained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3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possible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calibrations:</a:t>
            </a:r>
            <a:endParaRPr sz="2800">
              <a:latin typeface="Times New Roman"/>
              <a:cs typeface="Times New Roman"/>
            </a:endParaRPr>
          </a:p>
          <a:p>
            <a:pPr lvl="1" marL="756285" marR="57150" indent="-286385">
              <a:lnSpc>
                <a:spcPct val="100000"/>
              </a:lnSpc>
              <a:spcBef>
                <a:spcPts val="595"/>
              </a:spcBef>
              <a:buClr>
                <a:srgbClr val="FEEC94"/>
              </a:buClr>
              <a:buSzPct val="6041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Backsight by angle: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know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instrument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coordinates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 have 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landmark/target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at 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known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azimuth</a:t>
            </a:r>
            <a:endParaRPr sz="2400">
              <a:latin typeface="Times New Roman"/>
              <a:cs typeface="Times New Roman"/>
            </a:endParaRPr>
          </a:p>
          <a:p>
            <a:pPr lvl="1" marL="756285" marR="685165" indent="-286385">
              <a:lnSpc>
                <a:spcPct val="100000"/>
              </a:lnSpc>
              <a:spcBef>
                <a:spcPts val="575"/>
              </a:spcBef>
              <a:buClr>
                <a:srgbClr val="FEEC94"/>
              </a:buClr>
              <a:buSzPct val="6041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Backsight by coordinate: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know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instrument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coordinates and have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mirror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target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 a position</a:t>
            </a:r>
            <a:r>
              <a:rPr dirty="0" sz="2400" spc="-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known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coordinates</a:t>
            </a:r>
            <a:endParaRPr sz="2400">
              <a:latin typeface="Times New Roman"/>
              <a:cs typeface="Times New Roman"/>
            </a:endParaRPr>
          </a:p>
          <a:p>
            <a:pPr lvl="1" marL="756285" marR="718820" indent="-286385">
              <a:lnSpc>
                <a:spcPct val="100000"/>
              </a:lnSpc>
              <a:spcBef>
                <a:spcPts val="575"/>
              </a:spcBef>
              <a:buClr>
                <a:srgbClr val="FEEC94"/>
              </a:buClr>
              <a:buSzPct val="6041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Resection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(triangulation):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have 3 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more mirror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targets established at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known 3D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coordinates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695" y="336804"/>
            <a:ext cx="7949171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36407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8086" y="481520"/>
            <a:ext cx="72440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Parts </a:t>
            </a:r>
            <a:r>
              <a:rPr dirty="0"/>
              <a:t>of </a:t>
            </a:r>
            <a:r>
              <a:rPr dirty="0" spc="-5"/>
              <a:t>the </a:t>
            </a:r>
            <a:r>
              <a:rPr dirty="0"/>
              <a:t>SET Total</a:t>
            </a:r>
            <a:r>
              <a:rPr dirty="0" spc="-105"/>
              <a:t> </a:t>
            </a:r>
            <a:r>
              <a:rPr dirty="0"/>
              <a:t>Station</a:t>
            </a:r>
          </a:p>
        </p:txBody>
      </p:sp>
      <p:sp>
        <p:nvSpPr>
          <p:cNvPr id="5" name="object 5"/>
          <p:cNvSpPr/>
          <p:nvPr/>
        </p:nvSpPr>
        <p:spPr>
          <a:xfrm>
            <a:off x="685800" y="1600200"/>
            <a:ext cx="7586421" cy="4418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4579" y="336804"/>
            <a:ext cx="4472938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9047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939" y="481520"/>
            <a:ext cx="37687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3D</a:t>
            </a:r>
            <a:r>
              <a:rPr dirty="0" spc="-50"/>
              <a:t> </a:t>
            </a:r>
            <a:r>
              <a:rPr dirty="0" spc="-5"/>
              <a:t>Coordinates</a:t>
            </a:r>
          </a:p>
        </p:txBody>
      </p:sp>
      <p:sp>
        <p:nvSpPr>
          <p:cNvPr id="5" name="object 5"/>
          <p:cNvSpPr/>
          <p:nvPr/>
        </p:nvSpPr>
        <p:spPr>
          <a:xfrm>
            <a:off x="422147" y="1729739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59" y="1530108"/>
            <a:ext cx="8220455" cy="789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0560" y="1956815"/>
            <a:ext cx="3360419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61588" y="1956815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2147" y="2668524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60" y="2468879"/>
            <a:ext cx="7603235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559" y="2895600"/>
            <a:ext cx="7943087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0560" y="3322332"/>
            <a:ext cx="6630921" cy="789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32092" y="3322332"/>
            <a:ext cx="557783" cy="789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2147" y="4034027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0559" y="3834396"/>
            <a:ext cx="8250923" cy="789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0560" y="4261103"/>
            <a:ext cx="7926310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560" y="4687823"/>
            <a:ext cx="7621523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560" y="5114556"/>
            <a:ext cx="6179807" cy="789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80988" y="5114556"/>
            <a:ext cx="557783" cy="789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35940" y="1621028"/>
            <a:ext cx="8062595" cy="4036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36830" indent="-342900">
              <a:lnSpc>
                <a:spcPct val="100000"/>
              </a:lnSpc>
              <a:spcBef>
                <a:spcPts val="9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Coordinates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absolute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relative depending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on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survey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endParaRPr sz="2800">
              <a:latin typeface="Times New Roman"/>
              <a:cs typeface="Times New Roman"/>
            </a:endParaRPr>
          </a:p>
          <a:p>
            <a:pPr marL="355600" marR="312420" indent="-342900">
              <a:lnSpc>
                <a:spcPct val="100000"/>
              </a:lnSpc>
              <a:spcBef>
                <a:spcPts val="67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Surveying the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area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 mining site would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require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relative coordinates, therefore,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initial instrument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X,Y,Z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coordinates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 5000, 5000,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Surveys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that have to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match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 downloaded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aerial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photo  from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USGS would have to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match UTM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NAD83  coordinates so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starting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point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would have to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determined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an accurate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GPS</a:t>
            </a:r>
            <a:r>
              <a:rPr dirty="0" sz="2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receiver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336804"/>
            <a:ext cx="849325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0920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6783" y="481520"/>
            <a:ext cx="778890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Calibrate by Backsight by</a:t>
            </a:r>
            <a:r>
              <a:rPr dirty="0" spc="-135"/>
              <a:t> </a:t>
            </a:r>
            <a:r>
              <a:rPr dirty="0"/>
              <a:t>Angle</a:t>
            </a:r>
          </a:p>
        </p:txBody>
      </p:sp>
      <p:sp>
        <p:nvSpPr>
          <p:cNvPr id="5" name="object 5"/>
          <p:cNvSpPr/>
          <p:nvPr/>
        </p:nvSpPr>
        <p:spPr>
          <a:xfrm>
            <a:off x="405384" y="1744992"/>
            <a:ext cx="499871" cy="519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0079" y="1517903"/>
            <a:ext cx="6925055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80" y="2005596"/>
            <a:ext cx="7748015" cy="899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080" y="2493263"/>
            <a:ext cx="7658099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0079" y="2980944"/>
            <a:ext cx="1281683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8363" y="2980944"/>
            <a:ext cx="630935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85900" y="2980944"/>
            <a:ext cx="5041391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93891" y="2980944"/>
            <a:ext cx="635507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3919" y="3538727"/>
            <a:ext cx="794003" cy="655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5384" y="3793248"/>
            <a:ext cx="499871" cy="519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0079" y="3566159"/>
            <a:ext cx="7702294" cy="8991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0080" y="4053852"/>
            <a:ext cx="7365490" cy="8991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0080" y="4541519"/>
            <a:ext cx="7908034" cy="8991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0079" y="5029200"/>
            <a:ext cx="3663695" cy="8991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70375" y="5029200"/>
            <a:ext cx="635507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35940" y="1619503"/>
            <a:ext cx="7646034" cy="4025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64465" indent="-342900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Remember that when the instrument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is 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powered on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has a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random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X,Y</a:t>
            </a:r>
            <a:r>
              <a:rPr dirty="0" sz="32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coordinate  system: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must align the instrument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u="heavy" sz="32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your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working coordinate</a:t>
            </a:r>
            <a:r>
              <a:rPr dirty="0" sz="32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system.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Level the instrument on the desired starting  survey marker. Make sure that on the last  leveling step the optical plummet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32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centered  on the survey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336804"/>
            <a:ext cx="8138159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30895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3566" y="481520"/>
            <a:ext cx="74345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Backsight by Angle</a:t>
            </a:r>
            <a:r>
              <a:rPr dirty="0" spc="-120"/>
              <a:t> </a:t>
            </a:r>
            <a:r>
              <a:rPr dirty="0"/>
              <a:t>continued..</a:t>
            </a:r>
          </a:p>
        </p:txBody>
      </p:sp>
      <p:sp>
        <p:nvSpPr>
          <p:cNvPr id="5" name="object 5"/>
          <p:cNvSpPr/>
          <p:nvPr/>
        </p:nvSpPr>
        <p:spPr>
          <a:xfrm>
            <a:off x="440435" y="1717547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1039" y="1546859"/>
            <a:ext cx="4099559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1040" y="1912619"/>
            <a:ext cx="2546603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42259" y="1912619"/>
            <a:ext cx="48158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0435" y="2522219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1039" y="2351531"/>
            <a:ext cx="5286754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82411" y="2351531"/>
            <a:ext cx="48158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0435" y="2961131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1039" y="2790444"/>
            <a:ext cx="5324855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1039" y="3156203"/>
            <a:ext cx="1897379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93035" y="3156203"/>
            <a:ext cx="48158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0435" y="3765803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1039" y="3595115"/>
            <a:ext cx="48158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77239" y="3595115"/>
            <a:ext cx="5256275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1039" y="3960875"/>
            <a:ext cx="4454651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1040" y="4326635"/>
            <a:ext cx="4347971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43627" y="4326635"/>
            <a:ext cx="48158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0435" y="4936235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1039" y="4765547"/>
            <a:ext cx="5349239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1039" y="5131307"/>
            <a:ext cx="1592579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88235" y="5131307"/>
            <a:ext cx="48158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0435" y="5740907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01039" y="5570220"/>
            <a:ext cx="3349751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45408" y="5570220"/>
            <a:ext cx="48158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1039" y="6009131"/>
            <a:ext cx="48158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1039" y="6448043"/>
            <a:ext cx="481583" cy="4099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35940" y="1622552"/>
            <a:ext cx="5249545" cy="441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268095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Measure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target height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instrument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height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Select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[COORD]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MEAS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menu</a:t>
            </a:r>
            <a:endParaRPr sz="2400">
              <a:latin typeface="Times New Roman"/>
              <a:cs typeface="Times New Roman"/>
            </a:endParaRPr>
          </a:p>
          <a:p>
            <a:pPr marL="355600" marR="41910" indent="-342900">
              <a:lnSpc>
                <a:spcPct val="100000"/>
              </a:lnSpc>
              <a:spcBef>
                <a:spcPts val="575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Select “Stn. Orientation”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then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“Stn.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Coordinate”</a:t>
            </a:r>
            <a:endParaRPr sz="2400">
              <a:latin typeface="Times New Roman"/>
              <a:cs typeface="Times New Roman"/>
            </a:endParaRPr>
          </a:p>
          <a:p>
            <a:pPr marL="355600" marR="34290" indent="-342900">
              <a:lnSpc>
                <a:spcPct val="100000"/>
              </a:lnSpc>
              <a:spcBef>
                <a:spcPts val="575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431165" algn="l"/>
                <a:tab pos="431800" algn="l"/>
              </a:tabLst>
            </a:pPr>
            <a:r>
              <a:rPr dirty="0"/>
              <a:t>	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Edit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“N0”, “E0”,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“Z0” fields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  appropriate values (i.e. northing,  easting, elevation of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instrument)</a:t>
            </a:r>
            <a:endParaRPr sz="2400">
              <a:latin typeface="Times New Roman"/>
              <a:cs typeface="Times New Roman"/>
            </a:endParaRPr>
          </a:p>
          <a:p>
            <a:pPr marL="355600" marR="17145" indent="-342900">
              <a:lnSpc>
                <a:spcPct val="100000"/>
              </a:lnSpc>
              <a:spcBef>
                <a:spcPts val="575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Enter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instrument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target height</a:t>
            </a:r>
            <a:r>
              <a:rPr dirty="0" sz="24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if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necessary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Select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[OK]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24600" y="1600200"/>
            <a:ext cx="2391435" cy="23914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524" y="336804"/>
            <a:ext cx="841705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7110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4883" y="481520"/>
            <a:ext cx="77133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Backsight by Angle</a:t>
            </a:r>
            <a:r>
              <a:rPr dirty="0" spc="-120"/>
              <a:t> </a:t>
            </a:r>
            <a:r>
              <a:rPr dirty="0"/>
              <a:t>continued…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64439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19" y="1501140"/>
            <a:ext cx="3258311" cy="569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19" y="1744992"/>
            <a:ext cx="2743199" cy="569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33344" y="1744992"/>
            <a:ext cx="405383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219303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1520" y="2049780"/>
            <a:ext cx="4009643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1519" y="2293632"/>
            <a:ext cx="3963923" cy="569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1519" y="2537459"/>
            <a:ext cx="1287779" cy="569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77923" y="2537459"/>
            <a:ext cx="405383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0" y="298551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1519" y="2842272"/>
            <a:ext cx="3736847" cy="569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1519" y="3086100"/>
            <a:ext cx="3733799" cy="569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1519" y="3329939"/>
            <a:ext cx="3828287" cy="5699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1520" y="3573792"/>
            <a:ext cx="4012691" cy="5699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1520" y="3817619"/>
            <a:ext cx="3427475" cy="5699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1519" y="4061459"/>
            <a:ext cx="1091183" cy="5699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81327" y="4061459"/>
            <a:ext cx="405383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7200" y="450951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31519" y="4366259"/>
            <a:ext cx="3995927" cy="5699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31519" y="4610100"/>
            <a:ext cx="4079747" cy="5699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1519" y="4853952"/>
            <a:ext cx="3398519" cy="5699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1519" y="5097779"/>
            <a:ext cx="1149095" cy="5699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39239" y="5097779"/>
            <a:ext cx="405371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7200" y="554583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1519" y="5402592"/>
            <a:ext cx="3669791" cy="5699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31519" y="5646420"/>
            <a:ext cx="2962655" cy="569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52800" y="5646420"/>
            <a:ext cx="1469135" cy="5699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1519" y="5890259"/>
            <a:ext cx="3197351" cy="5699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7496" y="5890259"/>
            <a:ext cx="405371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35940" y="1563115"/>
            <a:ext cx="4057015" cy="471995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55600" marR="840740" indent="-342900">
              <a:lnSpc>
                <a:spcPct val="80000"/>
              </a:lnSpc>
              <a:spcBef>
                <a:spcPts val="58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Select “Backsight”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then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“Angle” from the</a:t>
            </a:r>
            <a:r>
              <a:rPr dirty="0" sz="20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menu</a:t>
            </a:r>
            <a:endParaRPr sz="2000">
              <a:latin typeface="Times New Roman"/>
              <a:cs typeface="Times New Roman"/>
            </a:endParaRPr>
          </a:p>
          <a:p>
            <a:pPr algn="just" marL="355600" marR="86360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Sight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landmark/target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known 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azimuth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relative to instrument with  telescope</a:t>
            </a:r>
            <a:endParaRPr sz="2000">
              <a:latin typeface="Times New Roman"/>
              <a:cs typeface="Times New Roman"/>
            </a:endParaRPr>
          </a:p>
          <a:p>
            <a:pPr marL="355600" marR="84455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Select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“Angle” from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menu.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Note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menu displays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zenith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angle (ZA) and current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horizontal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angle (HAR) and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is waiting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0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you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enter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known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angle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with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[EDIT]</a:t>
            </a:r>
            <a:endParaRPr sz="2000">
              <a:latin typeface="Times New Roman"/>
              <a:cs typeface="Times New Roman"/>
            </a:endParaRPr>
          </a:p>
          <a:p>
            <a:pPr marL="355600" marR="15875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Note: if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enter an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azimuth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angle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“85.4514”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this will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20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interpreted  as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85 degrees, 45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minutes,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14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seconds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IMPORTANT! You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must select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[OK]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accept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angle. </a:t>
            </a:r>
            <a:r>
              <a:rPr dirty="0" sz="2000" b="1">
                <a:solidFill>
                  <a:srgbClr val="0000FF"/>
                </a:solidFill>
                <a:latin typeface="Times New Roman"/>
                <a:cs typeface="Times New Roman"/>
              </a:rPr>
              <a:t>Never</a:t>
            </a:r>
            <a:r>
              <a:rPr dirty="0" sz="2000" spc="-8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Times New Roman"/>
                <a:cs typeface="Times New Roman"/>
              </a:rPr>
              <a:t>use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ts val="1920"/>
              </a:lnSpc>
            </a:pPr>
            <a:r>
              <a:rPr dirty="0" sz="2000" spc="-5" b="1">
                <a:solidFill>
                  <a:srgbClr val="0000FF"/>
                </a:solidFill>
                <a:latin typeface="Times New Roman"/>
                <a:cs typeface="Times New Roman"/>
              </a:rPr>
              <a:t>&lt;Esc&gt; </a:t>
            </a:r>
            <a:r>
              <a:rPr dirty="0" sz="2000" b="1">
                <a:solidFill>
                  <a:srgbClr val="0000FF"/>
                </a:solidFill>
                <a:latin typeface="Times New Roman"/>
                <a:cs typeface="Times New Roman"/>
              </a:rPr>
              <a:t>to leave </a:t>
            </a:r>
            <a:r>
              <a:rPr dirty="0" sz="2000" spc="-5" b="1">
                <a:solidFill>
                  <a:srgbClr val="0000FF"/>
                </a:solidFill>
                <a:latin typeface="Times New Roman"/>
                <a:cs typeface="Times New Roman"/>
              </a:rPr>
              <a:t>this</a:t>
            </a:r>
            <a:r>
              <a:rPr dirty="0" sz="2000" spc="-7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Times New Roman"/>
                <a:cs typeface="Times New Roman"/>
              </a:rPr>
              <a:t>screen!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953000" y="1447800"/>
            <a:ext cx="3953052" cy="145801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53000" y="3048000"/>
            <a:ext cx="2371312" cy="11433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53000" y="4343400"/>
            <a:ext cx="2372457" cy="11338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36804"/>
            <a:ext cx="8572497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48828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158" y="481520"/>
            <a:ext cx="78689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Backsight by Angle</a:t>
            </a:r>
            <a:r>
              <a:rPr dirty="0" spc="-120"/>
              <a:t> </a:t>
            </a:r>
            <a:r>
              <a:rPr dirty="0"/>
              <a:t>Continued…</a:t>
            </a:r>
          </a:p>
        </p:txBody>
      </p:sp>
      <p:sp>
        <p:nvSpPr>
          <p:cNvPr id="5" name="object 5"/>
          <p:cNvSpPr/>
          <p:nvPr/>
        </p:nvSpPr>
        <p:spPr>
          <a:xfrm>
            <a:off x="405384" y="1744992"/>
            <a:ext cx="499871" cy="519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0080" y="1517903"/>
            <a:ext cx="8179306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80" y="2005596"/>
            <a:ext cx="8223503" cy="899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079" y="2493263"/>
            <a:ext cx="7399018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0080" y="2980944"/>
            <a:ext cx="7780018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0080" y="3468636"/>
            <a:ext cx="7106409" cy="8991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0079" y="3956303"/>
            <a:ext cx="8074151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0079" y="4443984"/>
            <a:ext cx="8156447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0080" y="4931676"/>
            <a:ext cx="7016495" cy="8991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0079" y="5419344"/>
            <a:ext cx="7967471" cy="8991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074151" y="5419344"/>
            <a:ext cx="635507" cy="899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35940" y="1619503"/>
            <a:ext cx="7957184" cy="4414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NOTE: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because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backsight by angle simply  sets the instrument horizontal angle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encoder</a:t>
            </a:r>
            <a:r>
              <a:rPr dirty="0" sz="32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match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desired coordinate system the  mirror target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never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“shot” by the beam. If 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you can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accurately sight on an object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or 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landmark such as a building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corner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mirror  target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not needed.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Make sure the instrument 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“locked”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accurately sighted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with 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telescope before entering the backsight</a:t>
            </a:r>
            <a:r>
              <a:rPr dirty="0" sz="32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angle.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0036" y="336804"/>
            <a:ext cx="7080491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02067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2394" y="481520"/>
            <a:ext cx="63766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Backsight by Angle</a:t>
            </a:r>
            <a:r>
              <a:rPr dirty="0" spc="-125"/>
              <a:t> </a:t>
            </a:r>
            <a:r>
              <a:rPr dirty="0"/>
              <a:t>cont…</a:t>
            </a:r>
          </a:p>
        </p:txBody>
      </p:sp>
      <p:sp>
        <p:nvSpPr>
          <p:cNvPr id="5" name="object 5"/>
          <p:cNvSpPr/>
          <p:nvPr/>
        </p:nvSpPr>
        <p:spPr>
          <a:xfrm>
            <a:off x="405383" y="1696212"/>
            <a:ext cx="499871" cy="519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0079" y="1469136"/>
            <a:ext cx="8226551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79" y="1908047"/>
            <a:ext cx="8214359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079" y="2346959"/>
            <a:ext cx="6473951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0079" y="2785871"/>
            <a:ext cx="2953511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60191" y="2785871"/>
            <a:ext cx="635507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9347" y="3528059"/>
            <a:ext cx="438911" cy="4587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1372" y="3328415"/>
            <a:ext cx="7011923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71372" y="3712464"/>
            <a:ext cx="7065263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71372" y="4096511"/>
            <a:ext cx="6608063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10043" y="4096511"/>
            <a:ext cx="557783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9347" y="4765547"/>
            <a:ext cx="438911" cy="4587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71372" y="4565916"/>
            <a:ext cx="7109459" cy="7894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71372" y="4949964"/>
            <a:ext cx="5759194" cy="7894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61176" y="4949964"/>
            <a:ext cx="588263" cy="7894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80047" y="4949964"/>
            <a:ext cx="554735" cy="7894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65392" y="4949964"/>
            <a:ext cx="1848610" cy="7894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71372" y="5334012"/>
            <a:ext cx="7388351" cy="7894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90331" y="5334012"/>
            <a:ext cx="557783" cy="789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35940" y="1570736"/>
            <a:ext cx="7961630" cy="430657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Because there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no internal statistical</a:t>
            </a:r>
            <a:r>
              <a:rPr dirty="0" sz="32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measure  of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how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well the backsight angle has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set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it  is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imperative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check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backsight  independently:</a:t>
            </a:r>
            <a:endParaRPr sz="3200">
              <a:latin typeface="Times New Roman"/>
              <a:cs typeface="Times New Roman"/>
            </a:endParaRPr>
          </a:p>
          <a:p>
            <a:pPr algn="just" lvl="1" marL="756285" marR="688975" indent="-286385">
              <a:lnSpc>
                <a:spcPts val="3030"/>
              </a:lnSpc>
              <a:spcBef>
                <a:spcPts val="650"/>
              </a:spcBef>
              <a:buClr>
                <a:srgbClr val="FEEC94"/>
              </a:buClr>
              <a:buSzPct val="58928"/>
              <a:buFont typeface="Wingdings"/>
              <a:buChar char=""/>
              <a:tabLst>
                <a:tab pos="75692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Known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point: shoot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target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position of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known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X,Y,Z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 GPS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point.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The result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should be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resolution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GPS.</a:t>
            </a:r>
            <a:endParaRPr sz="2800">
              <a:latin typeface="Times New Roman"/>
              <a:cs typeface="Times New Roman"/>
            </a:endParaRPr>
          </a:p>
          <a:p>
            <a:pPr lvl="1" marL="756285" marR="279400" indent="-286385">
              <a:lnSpc>
                <a:spcPts val="3030"/>
              </a:lnSpc>
              <a:spcBef>
                <a:spcPts val="655"/>
              </a:spcBef>
              <a:buClr>
                <a:srgbClr val="FEEC94"/>
              </a:buClr>
              <a:buSzPct val="58928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Known angle: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shoot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to a landmark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 known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azimuth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from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 location-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angle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should be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resolution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823" y="336804"/>
            <a:ext cx="666445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480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1183" y="481520"/>
            <a:ext cx="59607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Backsight by</a:t>
            </a:r>
            <a:r>
              <a:rPr dirty="0" spc="-105"/>
              <a:t> </a:t>
            </a:r>
            <a:r>
              <a:rPr dirty="0"/>
              <a:t>Coordinate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33959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" y="1196352"/>
            <a:ext cx="3845051" cy="569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20" y="1440180"/>
            <a:ext cx="3406139" cy="569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1519" y="1684019"/>
            <a:ext cx="4227575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1519" y="1927872"/>
            <a:ext cx="4229099" cy="569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19244" y="1927872"/>
            <a:ext cx="405383" cy="569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237591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1520" y="2232659"/>
            <a:ext cx="3589019" cy="569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1519" y="2476512"/>
            <a:ext cx="2973323" cy="569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1519" y="2720339"/>
            <a:ext cx="3642359" cy="569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1519" y="2964179"/>
            <a:ext cx="4032503" cy="5699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1519" y="3208032"/>
            <a:ext cx="3870959" cy="5699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1519" y="3451859"/>
            <a:ext cx="1584959" cy="5699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75103" y="3451859"/>
            <a:ext cx="405383" cy="569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" y="389991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1520" y="3756672"/>
            <a:ext cx="3820667" cy="5699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1519" y="4000500"/>
            <a:ext cx="3954779" cy="5699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31519" y="4244340"/>
            <a:ext cx="3157727" cy="5699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47871" y="4244340"/>
            <a:ext cx="405383" cy="569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7200" y="469239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1519" y="4549140"/>
            <a:ext cx="3797807" cy="5699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1519" y="4792979"/>
            <a:ext cx="4157471" cy="5699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31519" y="5036832"/>
            <a:ext cx="2855975" cy="5699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46120" y="5036832"/>
            <a:ext cx="405383" cy="569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7200" y="548487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31519" y="5341620"/>
            <a:ext cx="4270247" cy="569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1520" y="5585472"/>
            <a:ext cx="4198619" cy="5699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1519" y="5829300"/>
            <a:ext cx="1560575" cy="5699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950720" y="5829300"/>
            <a:ext cx="405371" cy="569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31519" y="6134112"/>
            <a:ext cx="405383" cy="569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35940" y="1258315"/>
            <a:ext cx="4255135" cy="496379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8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this method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when you have 2 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known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survey points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instrument established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 the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mirror target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 the other survey</a:t>
            </a:r>
            <a:r>
              <a:rPr dirty="0" sz="20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endParaRPr sz="2000">
              <a:latin typeface="Times New Roman"/>
              <a:cs typeface="Times New Roman"/>
            </a:endParaRPr>
          </a:p>
          <a:p>
            <a:pPr marL="355600" marR="323850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From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“MEAS” menu select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[COORD] and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then “Stn.  Orientation”. Set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instrument  coordinates with “Stn.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Coordinate”  and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then select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[OK] and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return to  “Backsight”</a:t>
            </a:r>
            <a:endParaRPr sz="2000">
              <a:latin typeface="Times New Roman"/>
              <a:cs typeface="Times New Roman"/>
            </a:endParaRPr>
          </a:p>
          <a:p>
            <a:pPr marL="355600" marR="342265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Select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“Coord” and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then enter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 backsight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target coordinates</a:t>
            </a:r>
            <a:r>
              <a:rPr dirty="0" sz="20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(NBS,  EBS, ZBS) and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select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[OK]</a:t>
            </a:r>
            <a:endParaRPr sz="2000">
              <a:latin typeface="Times New Roman"/>
              <a:cs typeface="Times New Roman"/>
            </a:endParaRPr>
          </a:p>
          <a:p>
            <a:pPr marL="355600" marR="136525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Sight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target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 inspect the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“Azmth” (it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should be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reasonable</a:t>
            </a:r>
            <a:r>
              <a:rPr dirty="0" sz="20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  your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coordinate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system).</a:t>
            </a:r>
            <a:endParaRPr sz="2000">
              <a:latin typeface="Times New Roman"/>
              <a:cs typeface="Times New Roman"/>
            </a:endParaRPr>
          </a:p>
          <a:p>
            <a:pPr algn="just" marL="355600" marR="23495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Select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[YES]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calibrate.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If you</a:t>
            </a:r>
            <a:r>
              <a:rPr dirty="0" sz="20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don’t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select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[YES]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coordinate system is  still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random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656263" y="1600200"/>
            <a:ext cx="3285374" cy="440505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075" y="336804"/>
            <a:ext cx="7202423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63028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1435" y="481520"/>
            <a:ext cx="64985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Backsight by coordinate</a:t>
            </a:r>
            <a:r>
              <a:rPr dirty="0" spc="-145"/>
              <a:t> </a:t>
            </a:r>
            <a:r>
              <a:rPr dirty="0"/>
              <a:t>…</a:t>
            </a:r>
          </a:p>
        </p:txBody>
      </p:sp>
      <p:sp>
        <p:nvSpPr>
          <p:cNvPr id="5" name="object 5"/>
          <p:cNvSpPr/>
          <p:nvPr/>
        </p:nvSpPr>
        <p:spPr>
          <a:xfrm>
            <a:off x="405384" y="1744992"/>
            <a:ext cx="499871" cy="519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0079" y="1517903"/>
            <a:ext cx="8244839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80" y="2005596"/>
            <a:ext cx="7854695" cy="899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61376" y="2005596"/>
            <a:ext cx="635506" cy="899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5383" y="2817875"/>
            <a:ext cx="499871" cy="519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0080" y="2590812"/>
            <a:ext cx="7341106" cy="899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0080" y="3078479"/>
            <a:ext cx="6752842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0079" y="3566159"/>
            <a:ext cx="2377439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84119" y="3566159"/>
            <a:ext cx="635507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5384" y="4378464"/>
            <a:ext cx="499871" cy="519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0080" y="4151375"/>
            <a:ext cx="6393178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0080" y="4639068"/>
            <a:ext cx="6925055" cy="8991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0079" y="5126735"/>
            <a:ext cx="6339839" cy="8991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46518" y="5126735"/>
            <a:ext cx="635507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35940" y="1619503"/>
            <a:ext cx="7984490" cy="41224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Always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check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calibration of the</a:t>
            </a:r>
            <a:r>
              <a:rPr dirty="0" sz="32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instrument  by shooting the target used for the</a:t>
            </a:r>
            <a:r>
              <a:rPr dirty="0" sz="32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backsight.</a:t>
            </a:r>
            <a:endParaRPr sz="3200">
              <a:latin typeface="Times New Roman"/>
              <a:cs typeface="Times New Roman"/>
            </a:endParaRPr>
          </a:p>
          <a:p>
            <a:pPr marL="355600" marR="915035" indent="-342900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resulting X,Y,Z should be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dirty="0" sz="32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 several cm resolution typical for a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TS 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instrument.</a:t>
            </a:r>
            <a:endParaRPr sz="3200">
              <a:latin typeface="Times New Roman"/>
              <a:cs typeface="Times New Roman"/>
            </a:endParaRPr>
          </a:p>
          <a:p>
            <a:pPr marL="355600" marR="1330325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 very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good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idea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shoot other  benchmarks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range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dirty="0" sz="3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sure 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accuracy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is within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acceptable</a:t>
            </a:r>
            <a:r>
              <a:rPr dirty="0" sz="3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limits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6955" y="336804"/>
            <a:ext cx="3028187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76671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09315" y="481520"/>
            <a:ext cx="232473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</a:t>
            </a:r>
            <a:r>
              <a:rPr dirty="0"/>
              <a:t>ec</a:t>
            </a:r>
            <a:r>
              <a:rPr dirty="0" spc="-5"/>
              <a:t>t</a:t>
            </a:r>
            <a:r>
              <a:rPr dirty="0"/>
              <a:t>io</a:t>
            </a:r>
            <a:r>
              <a:rPr dirty="0"/>
              <a:t>n</a:t>
            </a:r>
          </a:p>
        </p:txBody>
      </p:sp>
      <p:sp>
        <p:nvSpPr>
          <p:cNvPr id="5" name="object 5"/>
          <p:cNvSpPr/>
          <p:nvPr/>
        </p:nvSpPr>
        <p:spPr>
          <a:xfrm>
            <a:off x="440435" y="1644396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1039" y="1473708"/>
            <a:ext cx="3543299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1040" y="1766315"/>
            <a:ext cx="3790187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1040" y="2058924"/>
            <a:ext cx="3741419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1039" y="2351531"/>
            <a:ext cx="3965447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1039" y="2644139"/>
            <a:ext cx="1709927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05583" y="2644139"/>
            <a:ext cx="481583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0435" y="3180588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1039" y="3009900"/>
            <a:ext cx="3313175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1039" y="3302508"/>
            <a:ext cx="3703319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1039" y="3595115"/>
            <a:ext cx="3861815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1039" y="3887723"/>
            <a:ext cx="3468623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64279" y="3887723"/>
            <a:ext cx="507491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66388" y="3887723"/>
            <a:ext cx="478523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1039" y="4180331"/>
            <a:ext cx="3387851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1039" y="4472940"/>
            <a:ext cx="3374135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1039" y="4765547"/>
            <a:ext cx="2011679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07335" y="4765547"/>
            <a:ext cx="481583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0435" y="5301995"/>
            <a:ext cx="37947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1040" y="5131307"/>
            <a:ext cx="3125723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1039" y="5423915"/>
            <a:ext cx="2987039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282695" y="5423915"/>
            <a:ext cx="481583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35940" y="1549400"/>
            <a:ext cx="3855085" cy="434149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Resection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uses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3 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more  known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target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survey points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automatically determine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X,Y,Z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coordinates of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instrument</a:t>
            </a:r>
            <a:endParaRPr sz="2400">
              <a:latin typeface="Times New Roman"/>
              <a:cs typeface="Times New Roman"/>
            </a:endParaRPr>
          </a:p>
          <a:p>
            <a:pPr marL="355600" marR="106680" indent="-342900">
              <a:lnSpc>
                <a:spcPts val="2300"/>
              </a:lnSpc>
              <a:spcBef>
                <a:spcPts val="595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This has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significant  advantage of not requiring 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instrument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 be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leveled  exactly on 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survey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point-  any convenient location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where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 can sight the  targets is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OK</a:t>
            </a:r>
            <a:endParaRPr sz="2400">
              <a:latin typeface="Times New Roman"/>
              <a:cs typeface="Times New Roman"/>
            </a:endParaRPr>
          </a:p>
          <a:p>
            <a:pPr marL="355600" marR="845819" indent="-342900">
              <a:lnSpc>
                <a:spcPts val="2300"/>
              </a:lnSpc>
              <a:spcBef>
                <a:spcPts val="605"/>
              </a:spcBef>
              <a:buClr>
                <a:srgbClr val="FFFF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ideal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geometry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  displayed to the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right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24412" y="1600200"/>
            <a:ext cx="3681894" cy="218485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336804"/>
            <a:ext cx="608533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0524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0774" y="481520"/>
            <a:ext cx="53816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Resection</a:t>
            </a:r>
            <a:r>
              <a:rPr dirty="0" spc="-110"/>
              <a:t> </a:t>
            </a:r>
            <a:r>
              <a:rPr dirty="0"/>
              <a:t>continued…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64439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19" y="1501140"/>
            <a:ext cx="5369050" cy="569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19" y="1744992"/>
            <a:ext cx="3709415" cy="569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99559" y="1744992"/>
            <a:ext cx="405371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219303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1519" y="2049780"/>
            <a:ext cx="5001767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1519" y="2293632"/>
            <a:ext cx="1301495" cy="569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91639" y="2293632"/>
            <a:ext cx="405383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" y="274167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1519" y="2598419"/>
            <a:ext cx="5306567" cy="569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1520" y="2842272"/>
            <a:ext cx="5338570" cy="569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1519" y="3086100"/>
            <a:ext cx="2026919" cy="569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17064" y="3086100"/>
            <a:ext cx="405371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7200" y="353415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1519" y="3390912"/>
            <a:ext cx="3130295" cy="5699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72255" y="3422903"/>
            <a:ext cx="352043" cy="3901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33215" y="3390912"/>
            <a:ext cx="405371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97223" y="3390912"/>
            <a:ext cx="1869947" cy="5699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31519" y="3634740"/>
            <a:ext cx="2097023" cy="5699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38983" y="3666743"/>
            <a:ext cx="409955" cy="3901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57855" y="3634740"/>
            <a:ext cx="400811" cy="5699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717291" y="3634740"/>
            <a:ext cx="3159251" cy="5699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31519" y="3878579"/>
            <a:ext cx="5323331" cy="5699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31519" y="4122432"/>
            <a:ext cx="1999487" cy="5699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89632" y="4122432"/>
            <a:ext cx="405371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7200" y="457047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1519" y="4427219"/>
            <a:ext cx="5029199" cy="569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1519" y="4671072"/>
            <a:ext cx="1802891" cy="5699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193035" y="4671072"/>
            <a:ext cx="405371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7200" y="511911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31519" y="4975859"/>
            <a:ext cx="4709159" cy="5699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99303" y="4975859"/>
            <a:ext cx="405383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31519" y="5280659"/>
            <a:ext cx="405383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1519" y="5585472"/>
            <a:ext cx="405383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35940" y="1563115"/>
            <a:ext cx="5334635" cy="3805554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8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Prior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resection enter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survey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markers as</a:t>
            </a:r>
            <a:r>
              <a:rPr dirty="0" sz="20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known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points through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“MEM”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menu</a:t>
            </a:r>
            <a:endParaRPr sz="2000">
              <a:latin typeface="Times New Roman"/>
              <a:cs typeface="Times New Roman"/>
            </a:endParaRPr>
          </a:p>
          <a:p>
            <a:pPr marL="355600" marR="374650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From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“MEAS” menu select “[MENU]”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&gt;  [RESEC]</a:t>
            </a:r>
            <a:endParaRPr sz="2000">
              <a:latin typeface="Times New Roman"/>
              <a:cs typeface="Times New Roman"/>
            </a:endParaRPr>
          </a:p>
          <a:p>
            <a:pPr algn="just" marL="355600" marR="36830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resection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procedure requires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known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coordinates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be defined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first,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order</a:t>
            </a:r>
            <a:r>
              <a:rPr dirty="0" sz="2000" spc="-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that  they will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shot</a:t>
            </a:r>
            <a:endParaRPr sz="2000">
              <a:latin typeface="Times New Roman"/>
              <a:cs typeface="Times New Roman"/>
            </a:endParaRPr>
          </a:p>
          <a:p>
            <a:pPr marL="355600" marR="51435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In the top right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screen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baseline="25641" sz="1950" spc="15">
                <a:solidFill>
                  <a:srgbClr val="FFFFFF"/>
                </a:solidFill>
                <a:latin typeface="Times New Roman"/>
                <a:cs typeface="Times New Roman"/>
              </a:rPr>
              <a:t>st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point has been  defined and the </a:t>
            </a:r>
            <a:r>
              <a:rPr dirty="0" sz="2000" spc="15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baseline="25641" sz="1950" spc="22">
                <a:solidFill>
                  <a:srgbClr val="FFFFFF"/>
                </a:solidFill>
                <a:latin typeface="Times New Roman"/>
                <a:cs typeface="Times New Roman"/>
              </a:rPr>
              <a:t>nd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point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being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entered.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You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use [READ]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read in previously entered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or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measured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points</a:t>
            </a:r>
            <a:endParaRPr sz="2000">
              <a:latin typeface="Times New Roman"/>
              <a:cs typeface="Times New Roman"/>
            </a:endParaRPr>
          </a:p>
          <a:p>
            <a:pPr marL="355600" marR="346710" indent="-342900">
              <a:lnSpc>
                <a:spcPct val="8000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Press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“&gt;”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“&lt;“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arrow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move to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next</a:t>
            </a:r>
            <a:r>
              <a:rPr dirty="0" sz="20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  previous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points are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entered select</a:t>
            </a:r>
            <a:r>
              <a:rPr dirty="0" sz="20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[MEAS]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400800" y="1447800"/>
            <a:ext cx="2428595" cy="125763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400800" y="3200400"/>
            <a:ext cx="2391435" cy="12196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695" y="336804"/>
            <a:ext cx="7949171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36407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8086" y="481520"/>
            <a:ext cx="72440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Parts </a:t>
            </a:r>
            <a:r>
              <a:rPr dirty="0"/>
              <a:t>of </a:t>
            </a:r>
            <a:r>
              <a:rPr dirty="0" spc="-5"/>
              <a:t>the </a:t>
            </a:r>
            <a:r>
              <a:rPr dirty="0"/>
              <a:t>SET Total</a:t>
            </a:r>
            <a:r>
              <a:rPr dirty="0" spc="-105"/>
              <a:t> </a:t>
            </a:r>
            <a:r>
              <a:rPr dirty="0"/>
              <a:t>Station</a:t>
            </a:r>
          </a:p>
        </p:txBody>
      </p:sp>
      <p:sp>
        <p:nvSpPr>
          <p:cNvPr id="5" name="object 5"/>
          <p:cNvSpPr/>
          <p:nvPr/>
        </p:nvSpPr>
        <p:spPr>
          <a:xfrm>
            <a:off x="1295400" y="1828800"/>
            <a:ext cx="6180414" cy="4771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336804"/>
            <a:ext cx="608533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0524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0774" y="481520"/>
            <a:ext cx="53816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Resection</a:t>
            </a:r>
            <a:r>
              <a:rPr dirty="0" spc="-110"/>
              <a:t> </a:t>
            </a:r>
            <a:r>
              <a:rPr dirty="0"/>
              <a:t>continued…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67487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" y="1531619"/>
            <a:ext cx="3159251" cy="569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20" y="1805939"/>
            <a:ext cx="3305555" cy="569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95700" y="1805939"/>
            <a:ext cx="469391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23715" y="1805939"/>
            <a:ext cx="403859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86199" y="1805939"/>
            <a:ext cx="601979" cy="569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1519" y="2080259"/>
            <a:ext cx="2193035" cy="569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34995" y="2112263"/>
            <a:ext cx="352043" cy="390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95955" y="2080260"/>
            <a:ext cx="405371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59963" y="2080259"/>
            <a:ext cx="865631" cy="569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84220" y="2080259"/>
            <a:ext cx="405383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200" y="255879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1519" y="2415539"/>
            <a:ext cx="2999231" cy="5699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1519" y="2689859"/>
            <a:ext cx="3127247" cy="5699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1519" y="2964179"/>
            <a:ext cx="1979675" cy="5699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69819" y="2964179"/>
            <a:ext cx="405383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7200" y="344271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31520" y="3299472"/>
            <a:ext cx="2708147" cy="5699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31519" y="3573792"/>
            <a:ext cx="2877311" cy="5699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67455" y="3573792"/>
            <a:ext cx="426719" cy="5699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52800" y="3573792"/>
            <a:ext cx="1016507" cy="5699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1519" y="3848112"/>
            <a:ext cx="3471671" cy="5699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61815" y="3848112"/>
            <a:ext cx="405371" cy="569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7200" y="432663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1520" y="4183379"/>
            <a:ext cx="3183635" cy="5699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31519" y="4457700"/>
            <a:ext cx="3285743" cy="569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1520" y="4732019"/>
            <a:ext cx="3756659" cy="5699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1519" y="5006340"/>
            <a:ext cx="2036063" cy="5699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426207" y="5006340"/>
            <a:ext cx="405371" cy="56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35940" y="1593595"/>
            <a:ext cx="3721100" cy="380619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[MEAS]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screen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(right)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displays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point being shot –</a:t>
            </a:r>
            <a:r>
              <a:rPr dirty="0" sz="20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  this example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baseline="25641" sz="1950" spc="7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dirty="0" baseline="25641" sz="1950" spc="1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endParaRPr sz="2000">
              <a:latin typeface="Times New Roman"/>
              <a:cs typeface="Times New Roman"/>
            </a:endParaRPr>
          </a:p>
          <a:p>
            <a:pPr marL="355600" marR="633095" indent="-342900">
              <a:lnSpc>
                <a:spcPts val="216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Choose [DIST]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you are  shooting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mirror</a:t>
            </a:r>
            <a:r>
              <a:rPr dirty="0" sz="20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target,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[ANGLE]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endParaRPr sz="2000">
              <a:latin typeface="Times New Roman"/>
              <a:cs typeface="Times New Roman"/>
            </a:endParaRPr>
          </a:p>
          <a:p>
            <a:pPr marL="355600" marR="120650" indent="-342900">
              <a:lnSpc>
                <a:spcPts val="216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Select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[YES]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accept  measurement,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[NO]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re-shoot,  [EDIT]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change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dirty="0" sz="20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height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6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[CALC] option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be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displayed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when the standard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deviation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northing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easting  can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displayed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05400" y="1600200"/>
            <a:ext cx="2960824" cy="15111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105400" y="3200400"/>
            <a:ext cx="3095625" cy="15144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105400" y="4876812"/>
            <a:ext cx="3248012" cy="159066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336804"/>
            <a:ext cx="608533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0524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0774" y="481520"/>
            <a:ext cx="53816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Resection</a:t>
            </a:r>
            <a:r>
              <a:rPr dirty="0" spc="-110"/>
              <a:t> </a:t>
            </a:r>
            <a:r>
              <a:rPr dirty="0"/>
              <a:t>continued…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674875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" y="1531619"/>
            <a:ext cx="4415027" cy="569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19" y="1805939"/>
            <a:ext cx="3745991" cy="569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1520" y="2080259"/>
            <a:ext cx="4579619" cy="569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1519" y="2397252"/>
            <a:ext cx="1210055" cy="573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97152" y="2397252"/>
            <a:ext cx="481583" cy="573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34311" y="2397252"/>
            <a:ext cx="499871" cy="5730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89760" y="2397252"/>
            <a:ext cx="1929383" cy="573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74720" y="2397252"/>
            <a:ext cx="481583" cy="573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11879" y="2397252"/>
            <a:ext cx="737615" cy="5730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74591" y="2333243"/>
            <a:ext cx="1175003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1040" y="2662427"/>
            <a:ext cx="4917947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1040" y="2991612"/>
            <a:ext cx="3854195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1040" y="3320795"/>
            <a:ext cx="2513075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69691" y="3357371"/>
            <a:ext cx="429767" cy="4663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55035" y="3320795"/>
            <a:ext cx="483107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32759" y="3320795"/>
            <a:ext cx="1702307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29683" y="3320795"/>
            <a:ext cx="481583" cy="6797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7200" y="3875531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31519" y="3732275"/>
            <a:ext cx="4800599" cy="569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1519" y="4006596"/>
            <a:ext cx="1880615" cy="5699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70760" y="4006596"/>
            <a:ext cx="426719" cy="5699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356103" y="4006596"/>
            <a:ext cx="399287" cy="5699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14015" y="4006596"/>
            <a:ext cx="2866643" cy="5699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1519" y="4280915"/>
            <a:ext cx="1620011" cy="5699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10155" y="4280915"/>
            <a:ext cx="405371" cy="5699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7200" y="4759451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1519" y="4616208"/>
            <a:ext cx="4358639" cy="5699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1519" y="4890528"/>
            <a:ext cx="3468623" cy="5699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858767" y="4890528"/>
            <a:ext cx="405383" cy="5699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7200" y="5369051"/>
            <a:ext cx="320039" cy="330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31519" y="5225796"/>
            <a:ext cx="4559807" cy="5699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31519" y="5500115"/>
            <a:ext cx="4904231" cy="5699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1519" y="5774435"/>
            <a:ext cx="3371087" cy="5699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61232" y="5774435"/>
            <a:ext cx="405371" cy="5699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35940" y="1593595"/>
            <a:ext cx="4867910" cy="457390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355600" marR="67945" indent="-342900">
              <a:lnSpc>
                <a:spcPct val="89900"/>
              </a:lnSpc>
              <a:spcBef>
                <a:spcPts val="34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Press [CALC] or [YES] on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last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point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 display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calculated instrument  coordinates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 the standard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deviation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easting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(σE) and northing (σN).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Press 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[OK] to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finish Resection, and then  [YES]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set the backsight  azimuth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the 1</a:t>
            </a:r>
            <a:r>
              <a:rPr dirty="0" baseline="24305" sz="2400" spc="-7" b="1">
                <a:solidFill>
                  <a:srgbClr val="FFFFFF"/>
                </a:solidFill>
                <a:latin typeface="Times New Roman"/>
                <a:cs typeface="Times New Roman"/>
              </a:rPr>
              <a:t>st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shot</a:t>
            </a:r>
            <a:r>
              <a:rPr dirty="0" sz="2400" spc="-1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endParaRPr sz="2400">
              <a:latin typeface="Times New Roman"/>
              <a:cs typeface="Times New Roman"/>
            </a:endParaRPr>
          </a:p>
          <a:p>
            <a:pPr marL="355600" marR="107950" indent="-342900">
              <a:lnSpc>
                <a:spcPts val="2160"/>
              </a:lnSpc>
              <a:spcBef>
                <a:spcPts val="53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Press [RESULT]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display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residuals</a:t>
            </a:r>
            <a:r>
              <a:rPr dirty="0" sz="20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shot point-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large deviations identify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“bad”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points</a:t>
            </a:r>
            <a:endParaRPr sz="2000">
              <a:latin typeface="Times New Roman"/>
              <a:cs typeface="Times New Roman"/>
            </a:endParaRPr>
          </a:p>
          <a:p>
            <a:pPr marL="355600" marR="550545" indent="-342900">
              <a:lnSpc>
                <a:spcPts val="216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there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are no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problems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press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{Esc}</a:t>
            </a:r>
            <a:r>
              <a:rPr dirty="0" sz="20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to  return to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main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resection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screen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60"/>
              </a:lnSpc>
              <a:spcBef>
                <a:spcPts val="48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standard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deviations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are a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measure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  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accuracy.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They should be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range</a:t>
            </a:r>
            <a:r>
              <a:rPr dirty="0" sz="20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several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cm’s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surveys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562600" y="1600200"/>
            <a:ext cx="3228975" cy="15906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638800" y="3581400"/>
            <a:ext cx="3248025" cy="160972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0863" y="336804"/>
            <a:ext cx="4500371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1276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73223" y="481520"/>
            <a:ext cx="379602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Resection</a:t>
            </a:r>
            <a:r>
              <a:rPr dirty="0" spc="-114"/>
              <a:t> </a:t>
            </a:r>
            <a:r>
              <a:rPr dirty="0"/>
              <a:t>Notes</a:t>
            </a:r>
          </a:p>
        </p:txBody>
      </p:sp>
      <p:sp>
        <p:nvSpPr>
          <p:cNvPr id="5" name="object 5"/>
          <p:cNvSpPr/>
          <p:nvPr/>
        </p:nvSpPr>
        <p:spPr>
          <a:xfrm>
            <a:off x="422147" y="1644395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59" y="1444752"/>
            <a:ext cx="7578839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0560" y="1786140"/>
            <a:ext cx="8130538" cy="789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0559" y="2127503"/>
            <a:ext cx="6909815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0559" y="2468879"/>
            <a:ext cx="3342131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43300" y="2468879"/>
            <a:ext cx="5577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2147" y="3095243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0560" y="2895600"/>
            <a:ext cx="7807438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559" y="3236975"/>
            <a:ext cx="5971031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72200" y="3236975"/>
            <a:ext cx="5577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2147" y="3863339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0560" y="3663696"/>
            <a:ext cx="7286231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559" y="4005071"/>
            <a:ext cx="3604259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05427" y="4005071"/>
            <a:ext cx="5577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2147" y="4631435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0559" y="4431791"/>
            <a:ext cx="7900415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0559" y="4773167"/>
            <a:ext cx="7414247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0559" y="5114556"/>
            <a:ext cx="1376171" cy="7894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77340" y="5114556"/>
            <a:ext cx="557783" cy="789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0559" y="5541264"/>
            <a:ext cx="5577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35940" y="1535684"/>
            <a:ext cx="7941945" cy="412115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6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Resection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initializes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X,Y,Z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coordinates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the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instrument. Save this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point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(ex. G1S02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for group  2,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 station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#2)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since it represents a  surveyed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coordinate</a:t>
            </a:r>
            <a:endParaRPr sz="2800">
              <a:latin typeface="Times New Roman"/>
              <a:cs typeface="Times New Roman"/>
            </a:endParaRPr>
          </a:p>
          <a:p>
            <a:pPr marL="355600" marR="330200" indent="-342900">
              <a:lnSpc>
                <a:spcPct val="8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Once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 is calibrated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mirror targets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taken down and used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elsewhere</a:t>
            </a:r>
            <a:endParaRPr sz="2800">
              <a:latin typeface="Times New Roman"/>
              <a:cs typeface="Times New Roman"/>
            </a:endParaRPr>
          </a:p>
          <a:p>
            <a:pPr marL="355600" marR="849630" indent="-342900">
              <a:lnSpc>
                <a:spcPct val="8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The instrument height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should be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entered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before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resection is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calculated</a:t>
            </a:r>
            <a:endParaRPr sz="2800">
              <a:latin typeface="Times New Roman"/>
              <a:cs typeface="Times New Roman"/>
            </a:endParaRPr>
          </a:p>
          <a:p>
            <a:pPr marL="355600" marR="234950" indent="-342900">
              <a:lnSpc>
                <a:spcPct val="8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only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begin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shooting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resection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point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from 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resection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point #3 or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higher coordinate entry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screen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0863" y="336804"/>
            <a:ext cx="4500371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1276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73223" y="481520"/>
            <a:ext cx="379602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Resection</a:t>
            </a:r>
            <a:r>
              <a:rPr dirty="0" spc="-114"/>
              <a:t> </a:t>
            </a:r>
            <a:r>
              <a:rPr dirty="0"/>
              <a:t>Notes</a:t>
            </a:r>
          </a:p>
        </p:txBody>
      </p:sp>
      <p:sp>
        <p:nvSpPr>
          <p:cNvPr id="5" name="object 5"/>
          <p:cNvSpPr/>
          <p:nvPr/>
        </p:nvSpPr>
        <p:spPr>
          <a:xfrm>
            <a:off x="422147" y="1729739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59" y="1530108"/>
            <a:ext cx="1603235" cy="789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0559" y="1956815"/>
            <a:ext cx="2194559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0559" y="2383535"/>
            <a:ext cx="19293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0559" y="2810268"/>
            <a:ext cx="1869947" cy="789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59" y="3236976"/>
            <a:ext cx="2225027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560" y="3663696"/>
            <a:ext cx="2098547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0559" y="4090428"/>
            <a:ext cx="2473451" cy="7894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560" y="4517135"/>
            <a:ext cx="2491739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0559" y="4943855"/>
            <a:ext cx="1257299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58467" y="4943855"/>
            <a:ext cx="557783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35940" y="1621028"/>
            <a:ext cx="2303145" cy="3866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Certain  Geometries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should be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avoided:  Targets and  Instrument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should not be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arranged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  circle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91000" y="1219200"/>
            <a:ext cx="4776152" cy="56321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9763" y="336804"/>
            <a:ext cx="6861035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92340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2122" y="481520"/>
            <a:ext cx="61569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Coordinate</a:t>
            </a:r>
            <a:r>
              <a:rPr dirty="0" spc="-110"/>
              <a:t> </a:t>
            </a:r>
            <a:r>
              <a:rPr dirty="0"/>
              <a:t>Measurement</a:t>
            </a:r>
          </a:p>
        </p:txBody>
      </p:sp>
      <p:sp>
        <p:nvSpPr>
          <p:cNvPr id="5" name="object 5"/>
          <p:cNvSpPr/>
          <p:nvPr/>
        </p:nvSpPr>
        <p:spPr>
          <a:xfrm>
            <a:off x="422147" y="1729739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59" y="1530108"/>
            <a:ext cx="5708891" cy="789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0560" y="1956815"/>
            <a:ext cx="2574035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75203" y="1956815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2147" y="2668524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59" y="2468879"/>
            <a:ext cx="5154167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560" y="2895600"/>
            <a:ext cx="5082527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83707" y="2895600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2147" y="3607307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0560" y="3407664"/>
            <a:ext cx="2046719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47899" y="3407664"/>
            <a:ext cx="1833371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11879" y="3407664"/>
            <a:ext cx="2694431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559" y="3834396"/>
            <a:ext cx="5724143" cy="789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559" y="4261103"/>
            <a:ext cx="4620755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21935" y="4261103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2147" y="4972811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0559" y="4773167"/>
            <a:ext cx="4509515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10683" y="4773167"/>
            <a:ext cx="1359407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00700" y="4773167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0560" y="5199888"/>
            <a:ext cx="2497835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99003" y="5199888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35940" y="1621028"/>
            <a:ext cx="5534660" cy="4121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19685" indent="-342900">
              <a:lnSpc>
                <a:spcPct val="100000"/>
              </a:lnSpc>
              <a:spcBef>
                <a:spcPts val="9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Used to determine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XYZ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coordinates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point.</a:t>
            </a:r>
            <a:endParaRPr sz="2800">
              <a:latin typeface="Times New Roman"/>
              <a:cs typeface="Times New Roman"/>
            </a:endParaRPr>
          </a:p>
          <a:p>
            <a:pPr marL="355600" marR="558800" indent="-342900">
              <a:lnSpc>
                <a:spcPct val="100000"/>
              </a:lnSpc>
              <a:spcBef>
                <a:spcPts val="67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Make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sure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height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and target height are already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set.</a:t>
            </a:r>
            <a:endParaRPr sz="28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Make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sure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backsight/resection have  already “locked”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into  a mapping coordinate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MEAS select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Menu &gt;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Coord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&gt; Observation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81800" y="1524000"/>
            <a:ext cx="1554162" cy="7651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858000" y="2514600"/>
            <a:ext cx="1539874" cy="7921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59" y="336804"/>
            <a:ext cx="6163055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334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1150" y="481520"/>
            <a:ext cx="54590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Offset: </a:t>
            </a:r>
            <a:r>
              <a:rPr dirty="0"/>
              <a:t>Single</a:t>
            </a:r>
            <a:r>
              <a:rPr dirty="0" spc="-75"/>
              <a:t> </a:t>
            </a:r>
            <a:r>
              <a:rPr dirty="0"/>
              <a:t>Distance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739" y="1774952"/>
            <a:ext cx="743585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Single distance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offset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measure points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that cannot  be “occupied” by the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target.</a:t>
            </a:r>
            <a:endParaRPr sz="2400">
              <a:latin typeface="Times New Roman"/>
              <a:cs typeface="Times New Roman"/>
            </a:endParaRPr>
          </a:p>
          <a:p>
            <a:pPr marL="299085" marR="9721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Examples: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(1) center of a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large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tree, (2) center of</a:t>
            </a:r>
            <a:r>
              <a:rPr dirty="0" sz="24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fountain,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(3) center of a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building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800" y="3870325"/>
            <a:ext cx="5105400" cy="2978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59" y="336804"/>
            <a:ext cx="6163055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334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1150" y="481520"/>
            <a:ext cx="54590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Offset: </a:t>
            </a:r>
            <a:r>
              <a:rPr dirty="0"/>
              <a:t>Single</a:t>
            </a:r>
            <a:r>
              <a:rPr dirty="0" spc="-75"/>
              <a:t> </a:t>
            </a:r>
            <a:r>
              <a:rPr dirty="0"/>
              <a:t>Distance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1739" y="1622552"/>
            <a:ext cx="7120255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28194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Offset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point can be right 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left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target,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must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same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distance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instrument.</a:t>
            </a:r>
            <a:endParaRPr sz="2400">
              <a:latin typeface="Times New Roman"/>
              <a:cs typeface="Times New Roman"/>
            </a:endParaRPr>
          </a:p>
          <a:p>
            <a:pPr marL="299085" marR="30670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Offset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point can be in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front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 behind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target,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must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 on the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same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azimuth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line.</a:t>
            </a:r>
            <a:endParaRPr sz="2400">
              <a:latin typeface="Times New Roman"/>
              <a:cs typeface="Times New Roman"/>
            </a:endParaRPr>
          </a:p>
          <a:p>
            <a:pPr marL="299085" marR="54864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 any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case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person/team holding the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dirty="0" sz="2400" spc="-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must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have a tape to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measure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exact distance (to cm  accuracy at least) of the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offset.</a:t>
            </a:r>
            <a:endParaRPr sz="2400">
              <a:latin typeface="Times New Roman"/>
              <a:cs typeface="Times New Roman"/>
            </a:endParaRPr>
          </a:p>
          <a:p>
            <a:pPr algn="just"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instrument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request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 observation to the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target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first,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then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request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offset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distance and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where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target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point is relative to the point of interest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(left,</a:t>
            </a:r>
            <a:r>
              <a:rPr dirty="0" sz="2400" spc="-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right,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front,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back).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59" y="336804"/>
            <a:ext cx="6163055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334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1150" y="481520"/>
            <a:ext cx="54590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Offset: </a:t>
            </a:r>
            <a:r>
              <a:rPr dirty="0"/>
              <a:t>Single</a:t>
            </a:r>
            <a:r>
              <a:rPr dirty="0" spc="-75"/>
              <a:t> </a:t>
            </a:r>
            <a:r>
              <a:rPr dirty="0"/>
              <a:t>Distance</a:t>
            </a:r>
          </a:p>
        </p:txBody>
      </p:sp>
      <p:sp>
        <p:nvSpPr>
          <p:cNvPr id="5" name="object 5"/>
          <p:cNvSpPr/>
          <p:nvPr/>
        </p:nvSpPr>
        <p:spPr>
          <a:xfrm>
            <a:off x="6324600" y="3962400"/>
            <a:ext cx="2576512" cy="1293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08712" y="5380037"/>
            <a:ext cx="2844799" cy="1449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99187" y="1219200"/>
            <a:ext cx="2744786" cy="1362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37312" y="2633662"/>
            <a:ext cx="2435224" cy="12731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45539" y="1773427"/>
            <a:ext cx="3606165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Note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arrow that  indicates that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target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is to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left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the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survey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point by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2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meters.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9368" y="77724"/>
            <a:ext cx="7228330" cy="112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16935" y="687324"/>
            <a:ext cx="3345178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97651" y="687324"/>
            <a:ext cx="790955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1278" y="210248"/>
            <a:ext cx="64585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Sokkia SET 550 Total</a:t>
            </a:r>
            <a:r>
              <a:rPr dirty="0" sz="4000" spc="-40"/>
              <a:t> </a:t>
            </a:r>
            <a:r>
              <a:rPr dirty="0" sz="4000" spc="-5"/>
              <a:t>Station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3218999" y="819746"/>
            <a:ext cx="270446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EEC94"/>
                </a:solidFill>
                <a:latin typeface="Times New Roman"/>
                <a:cs typeface="Times New Roman"/>
              </a:rPr>
              <a:t>Keys/Screen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920875"/>
            <a:ext cx="8223578" cy="3886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7" y="77724"/>
            <a:ext cx="2639567" cy="112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8347" y="687324"/>
            <a:ext cx="3304031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37915" y="687324"/>
            <a:ext cx="790955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96466" y="210248"/>
            <a:ext cx="18738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SET</a:t>
            </a:r>
            <a:r>
              <a:rPr dirty="0" sz="4000" spc="-80"/>
              <a:t> </a:t>
            </a:r>
            <a:r>
              <a:rPr dirty="0" sz="4000" spc="-5"/>
              <a:t>550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800115" y="819746"/>
            <a:ext cx="26638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EEC94"/>
                </a:solidFill>
                <a:latin typeface="Times New Roman"/>
                <a:cs typeface="Times New Roman"/>
              </a:rPr>
              <a:t>Menu</a:t>
            </a:r>
            <a:r>
              <a:rPr dirty="0" sz="4000" spc="-65" b="1">
                <a:solidFill>
                  <a:srgbClr val="FEEC94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1">
                <a:solidFill>
                  <a:srgbClr val="FEEC94"/>
                </a:solidFill>
                <a:latin typeface="Times New Roman"/>
                <a:cs typeface="Times New Roman"/>
              </a:rPr>
              <a:t>Pages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1287" y="228600"/>
            <a:ext cx="5014899" cy="632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0" y="336804"/>
            <a:ext cx="6925043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2434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60119" y="481520"/>
            <a:ext cx="62204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Leveling </a:t>
            </a:r>
            <a:r>
              <a:rPr dirty="0" spc="-5"/>
              <a:t>the </a:t>
            </a:r>
            <a:r>
              <a:rPr dirty="0"/>
              <a:t>Total</a:t>
            </a:r>
            <a:r>
              <a:rPr dirty="0" spc="-110"/>
              <a:t> </a:t>
            </a:r>
            <a:r>
              <a:rPr dirty="0"/>
              <a:t>Station</a:t>
            </a:r>
          </a:p>
        </p:txBody>
      </p:sp>
      <p:sp>
        <p:nvSpPr>
          <p:cNvPr id="5" name="object 5"/>
          <p:cNvSpPr/>
          <p:nvPr/>
        </p:nvSpPr>
        <p:spPr>
          <a:xfrm>
            <a:off x="405384" y="1744992"/>
            <a:ext cx="499871" cy="519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0080" y="1517903"/>
            <a:ext cx="6268210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80" y="2005596"/>
            <a:ext cx="8156447" cy="899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079" y="2493263"/>
            <a:ext cx="6461759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68439" y="2493263"/>
            <a:ext cx="635507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5383" y="3305555"/>
            <a:ext cx="499871" cy="519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0079" y="3078479"/>
            <a:ext cx="8278367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0079" y="3566159"/>
            <a:ext cx="737615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4296" y="3566159"/>
            <a:ext cx="633971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44880" y="3566159"/>
            <a:ext cx="7478255" cy="899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0080" y="4053852"/>
            <a:ext cx="7690103" cy="8991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0079" y="4541519"/>
            <a:ext cx="1757171" cy="899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63851" y="4541519"/>
            <a:ext cx="635507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35940" y="1619503"/>
            <a:ext cx="8015605" cy="3537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27000" indent="-342900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Leveling the Total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Station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be 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accomplished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sufficient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accuracy</a:t>
            </a:r>
            <a:r>
              <a:rPr dirty="0" sz="32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otherwise  the instrument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report</a:t>
            </a:r>
            <a:r>
              <a:rPr dirty="0" sz="32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ts val="384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Leveling the instrument takes 30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45</a:t>
            </a:r>
            <a:r>
              <a:rPr dirty="0" sz="32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minutes</a:t>
            </a:r>
            <a:endParaRPr sz="3200">
              <a:latin typeface="Times New Roman"/>
              <a:cs typeface="Times New Roman"/>
            </a:endParaRPr>
          </a:p>
          <a:p>
            <a:pPr algn="just" marL="355600" marR="502284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– make sure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you can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see all targets from</a:t>
            </a:r>
            <a:r>
              <a:rPr dirty="0" sz="32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 instrument station before going through the  process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311" y="336804"/>
            <a:ext cx="571347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19316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6670" y="481520"/>
            <a:ext cx="50101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Step 1: Tripod</a:t>
            </a:r>
            <a:r>
              <a:rPr dirty="0" spc="-114"/>
              <a:t> </a:t>
            </a:r>
            <a:r>
              <a:rPr dirty="0"/>
              <a:t>Setup</a:t>
            </a:r>
          </a:p>
        </p:txBody>
      </p:sp>
      <p:sp>
        <p:nvSpPr>
          <p:cNvPr id="5" name="object 5"/>
          <p:cNvSpPr/>
          <p:nvPr/>
        </p:nvSpPr>
        <p:spPr>
          <a:xfrm>
            <a:off x="422147" y="1687068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59" y="1487424"/>
            <a:ext cx="2186939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0559" y="1871471"/>
            <a:ext cx="1929383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0559" y="2255519"/>
            <a:ext cx="256946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70631" y="2255519"/>
            <a:ext cx="55778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2147" y="2924555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559" y="2724912"/>
            <a:ext cx="2285999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0559" y="3108959"/>
            <a:ext cx="1929383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559" y="3493008"/>
            <a:ext cx="2609075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0559" y="3877055"/>
            <a:ext cx="1159751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60931" y="3877055"/>
            <a:ext cx="55778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2147" y="4546091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559" y="4346460"/>
            <a:ext cx="2343899" cy="7894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559" y="4730508"/>
            <a:ext cx="2066543" cy="789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0559" y="5114556"/>
            <a:ext cx="2226563" cy="789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0559" y="5498604"/>
            <a:ext cx="1202435" cy="7894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03603" y="5498604"/>
            <a:ext cx="557783" cy="789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35940" y="1578355"/>
            <a:ext cx="2466975" cy="446341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55600" marR="5080" indent="-342900">
              <a:lnSpc>
                <a:spcPts val="3030"/>
              </a:lnSpc>
              <a:spcBef>
                <a:spcPts val="47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Tripod legs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should be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equally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spaced</a:t>
            </a:r>
            <a:endParaRPr sz="2800">
              <a:latin typeface="Times New Roman"/>
              <a:cs typeface="Times New Roman"/>
            </a:endParaRPr>
          </a:p>
          <a:p>
            <a:pPr marL="355600" marR="51435" indent="-342900">
              <a:lnSpc>
                <a:spcPts val="3030"/>
              </a:lnSpc>
              <a:spcBef>
                <a:spcPts val="65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Tripod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head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should be 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pprox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ly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2800">
              <a:latin typeface="Times New Roman"/>
              <a:cs typeface="Times New Roman"/>
            </a:endParaRPr>
          </a:p>
          <a:p>
            <a:pPr marL="355600" marR="314960" indent="-342900">
              <a:lnSpc>
                <a:spcPts val="3030"/>
              </a:lnSpc>
              <a:spcBef>
                <a:spcPts val="65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should  be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directly  over survey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2800" y="2247900"/>
            <a:ext cx="5383550" cy="44112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382524"/>
            <a:ext cx="8671559" cy="112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60078" y="382524"/>
            <a:ext cx="790955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4862" y="515048"/>
            <a:ext cx="803020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Step 2: Mount Instrument on</a:t>
            </a:r>
            <a:r>
              <a:rPr dirty="0" sz="4000" spc="40"/>
              <a:t> </a:t>
            </a:r>
            <a:r>
              <a:rPr dirty="0" sz="4000" spc="-5"/>
              <a:t>Tripod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422147" y="1687068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60" y="1487424"/>
            <a:ext cx="2955035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0559" y="1871471"/>
            <a:ext cx="1883663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84832" y="1871471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2147" y="2540507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59" y="2340863"/>
            <a:ext cx="2246375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559" y="2724912"/>
            <a:ext cx="2796527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0559" y="3108959"/>
            <a:ext cx="3023615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559" y="3493008"/>
            <a:ext cx="2798063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0559" y="3877055"/>
            <a:ext cx="2502407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03575" y="3877055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2147" y="4546091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559" y="4346460"/>
            <a:ext cx="2807207" cy="789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559" y="4730508"/>
            <a:ext cx="3073907" cy="789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0559" y="5114556"/>
            <a:ext cx="1615439" cy="7894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16607" y="5114556"/>
            <a:ext cx="557783" cy="789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35940" y="1578355"/>
            <a:ext cx="2886075" cy="407924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55600" marR="125095" indent="-342900">
              <a:lnSpc>
                <a:spcPts val="3030"/>
              </a:lnSpc>
              <a:spcBef>
                <a:spcPts val="47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Place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Tripod</a:t>
            </a:r>
            <a:endParaRPr sz="2800">
              <a:latin typeface="Times New Roman"/>
              <a:cs typeface="Times New Roman"/>
            </a:endParaRPr>
          </a:p>
          <a:p>
            <a:pPr marL="355600" marR="55244" indent="-342900">
              <a:lnSpc>
                <a:spcPts val="3030"/>
              </a:lnSpc>
              <a:spcBef>
                <a:spcPts val="66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Secure with  centering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screw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while bracing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instrument with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30"/>
              </a:lnSpc>
              <a:spcBef>
                <a:spcPts val="64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Insert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battery in  instrument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before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leveling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10000" y="2009775"/>
            <a:ext cx="5005735" cy="43826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336804"/>
            <a:ext cx="7885163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04403" y="336804"/>
            <a:ext cx="8686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0058" y="481520"/>
            <a:ext cx="71812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Step 3: Focus on Survey</a:t>
            </a:r>
            <a:r>
              <a:rPr dirty="0" spc="-145"/>
              <a:t> </a:t>
            </a:r>
            <a:r>
              <a:rPr dirty="0"/>
              <a:t>Point</a:t>
            </a:r>
          </a:p>
        </p:txBody>
      </p:sp>
      <p:sp>
        <p:nvSpPr>
          <p:cNvPr id="5" name="object 5"/>
          <p:cNvSpPr/>
          <p:nvPr/>
        </p:nvSpPr>
        <p:spPr>
          <a:xfrm>
            <a:off x="422147" y="1729739"/>
            <a:ext cx="438911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59" y="1530108"/>
            <a:ext cx="2983979" cy="789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0559" y="1956816"/>
            <a:ext cx="2787383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0560" y="2383535"/>
            <a:ext cx="223874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39923" y="2383535"/>
            <a:ext cx="55778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5940" y="1621028"/>
            <a:ext cx="279590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Focus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optical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plummet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on the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survey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3116262"/>
            <a:ext cx="4017111" cy="3521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Allison</dc:creator>
  <dc:title>Total Station Setup and Operation</dc:title>
  <dcterms:created xsi:type="dcterms:W3CDTF">2018-11-10T22:07:05Z</dcterms:created>
  <dcterms:modified xsi:type="dcterms:W3CDTF">2018-11-10T22:07:05Z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2018-09-19T00:00:00Z</vt:filetime>
  </property>
  <property fmtid="{D5CDD505-2E9C-101B-9397-08002B2CF9AE}" pid="3" name="Creator">
    <vt:lpwstr>Acrobat PDFMaker 10.1 for PowerPoint</vt:lpwstr>
  </property>
  <property fmtid="{D5CDD505-2E9C-101B-9397-08002B2CF9AE}" pid="4" name="LastSaved">
    <vt:filetime>2018-11-10T00:00:00Z</vt:filetime>
  </property>
</Properties>
</file>